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6" r:id="rId3"/>
    <p:sldId id="278" r:id="rId4"/>
    <p:sldId id="277" r:id="rId5"/>
    <p:sldId id="267" r:id="rId6"/>
    <p:sldId id="275" r:id="rId7"/>
    <p:sldId id="276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embeddedFontLst>
    <p:embeddedFont>
      <p:font typeface="Quicksan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F8EED1-DDD5-4AE4-96AB-C661F7C6079A}">
  <a:tblStyle styleId="{E7F8EED1-DDD5-4AE4-96AB-C661F7C607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867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3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32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4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70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3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7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1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86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46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49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4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244360" y="1180629"/>
            <a:ext cx="7833138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dirty="0" smtClean="0"/>
              <a:t>Team #9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Team Name: </a:t>
            </a:r>
            <a:r>
              <a:rPr lang="en-US" sz="4000" b="1" dirty="0"/>
              <a:t>Les </a:t>
            </a:r>
            <a:r>
              <a:rPr lang="en-US" sz="4000" b="1" dirty="0" err="1"/>
              <a:t>Musiciens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Game Name: </a:t>
            </a:r>
            <a:r>
              <a:rPr lang="en-US" sz="2800" b="1" dirty="0" smtClean="0"/>
              <a:t>Da Capo al Fine </a:t>
            </a:r>
            <a:br>
              <a:rPr lang="en-US" sz="2800" b="1" dirty="0" smtClean="0"/>
            </a:br>
            <a:r>
              <a:rPr lang="en-US" sz="2800" b="1" dirty="0" smtClean="0"/>
              <a:t>		    </a:t>
            </a:r>
            <a:r>
              <a:rPr lang="en-US" sz="1800" dirty="0" smtClean="0">
                <a:solidFill>
                  <a:schemeClr val="bg1"/>
                </a:solidFill>
              </a:rPr>
              <a:t>(To Repeat from the Beginning to the End)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Leader: William Harper</a:t>
            </a:r>
            <a:br>
              <a:rPr lang="en-US" sz="2800" dirty="0"/>
            </a:br>
            <a:r>
              <a:rPr lang="en-US" sz="2800" dirty="0" smtClean="0"/>
              <a:t>Artist: </a:t>
            </a:r>
            <a:r>
              <a:rPr lang="en-US" sz="2800" dirty="0"/>
              <a:t>Duo (Doris) Xu</a:t>
            </a:r>
            <a:br>
              <a:rPr lang="en-US" sz="2800" dirty="0"/>
            </a:br>
            <a:r>
              <a:rPr lang="en-US" sz="2800" dirty="0"/>
              <a:t>Programmers: Kevin Hartline,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       Inna </a:t>
            </a:r>
            <a:r>
              <a:rPr lang="en-US" sz="2800" dirty="0" err="1"/>
              <a:t>Limjoco</a:t>
            </a:r>
            <a:endParaRPr lang="en-US" sz="2800" dirty="0"/>
          </a:p>
        </p:txBody>
      </p:sp>
      <p:pic>
        <p:nvPicPr>
          <p:cNvPr id="2" name="Level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89654" y="553489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0909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603447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Study room/library 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6" y="76365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(1</a:t>
            </a:r>
            <a:r>
              <a:rPr lang="en-US" sz="1800" baseline="30000" dirty="0" smtClean="0">
                <a:solidFill>
                  <a:schemeClr val="bg1"/>
                </a:solidFill>
                <a:latin typeface="Quicksand" panose="020B0604020202020204" charset="0"/>
              </a:rPr>
              <a:t>st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 Platforming Level)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7" t="23152" r="14837" b="53212"/>
          <a:stretch/>
        </p:blipFill>
        <p:spPr>
          <a:xfrm rot="10800000">
            <a:off x="2119292" y="2136370"/>
            <a:ext cx="5249966" cy="2310935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696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Cheerful Dog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6" y="76365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(NPC)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9" t="25034" r="13497" b="52812"/>
          <a:stretch/>
        </p:blipFill>
        <p:spPr>
          <a:xfrm rot="10800000">
            <a:off x="2303809" y="2144677"/>
            <a:ext cx="4946075" cy="1986748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0886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76911" y="1245908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Remix: 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3128734" y="1378802"/>
            <a:ext cx="5017737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tory-driven RPG/ Platformer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0" name="Shape 61"/>
          <p:cNvSpPr txBox="1">
            <a:spLocks/>
          </p:cNvSpPr>
          <p:nvPr/>
        </p:nvSpPr>
        <p:spPr>
          <a:xfrm>
            <a:off x="1776911" y="2300377"/>
            <a:ext cx="5937299" cy="41918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Goals: 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Rules:</a:t>
            </a:r>
          </a:p>
          <a:p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 smtClean="0">
              <a:solidFill>
                <a:srgbClr val="39C0BA"/>
              </a:solidFill>
              <a:latin typeface="Quicksand" panose="020B0604020202020204" charset="0"/>
            </a:endParaRPr>
          </a:p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Feedback: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7" name="Shape 61"/>
          <p:cNvSpPr txBox="1">
            <a:spLocks/>
          </p:cNvSpPr>
          <p:nvPr/>
        </p:nvSpPr>
        <p:spPr>
          <a:xfrm>
            <a:off x="3040065" y="2405974"/>
            <a:ext cx="5017737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olve the mystery 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8" name="Shape 61"/>
          <p:cNvSpPr txBox="1">
            <a:spLocks/>
          </p:cNvSpPr>
          <p:nvPr/>
        </p:nvSpPr>
        <p:spPr>
          <a:xfrm>
            <a:off x="2957631" y="3327549"/>
            <a:ext cx="5188840" cy="9304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Solve the puzzles to pick up items needed to advance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9" name="Shape 61"/>
          <p:cNvSpPr txBox="1">
            <a:spLocks/>
          </p:cNvSpPr>
          <p:nvPr/>
        </p:nvSpPr>
        <p:spPr>
          <a:xfrm>
            <a:off x="3750804" y="4561875"/>
            <a:ext cx="5017737" cy="982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After completion, rewarded with a music sheet (contains flashback)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0" name="Shape 61"/>
          <p:cNvSpPr txBox="1">
            <a:spLocks/>
          </p:cNvSpPr>
          <p:nvPr/>
        </p:nvSpPr>
        <p:spPr>
          <a:xfrm>
            <a:off x="1776911" y="2300377"/>
            <a:ext cx="5937299" cy="41918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Core Aspects</a:t>
            </a:r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: 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 smtClean="0">
              <a:solidFill>
                <a:srgbClr val="39C0BA"/>
              </a:solidFill>
              <a:latin typeface="Quicksand" panose="020B0604020202020204" charset="0"/>
            </a:endParaRPr>
          </a:p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Extras: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  <a:p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7" name="Shape 61"/>
          <p:cNvSpPr txBox="1">
            <a:spLocks/>
          </p:cNvSpPr>
          <p:nvPr/>
        </p:nvSpPr>
        <p:spPr>
          <a:xfrm>
            <a:off x="4444917" y="2425341"/>
            <a:ext cx="4391512" cy="13403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Explore the isometric </a:t>
            </a:r>
            <a:r>
              <a:rPr lang="en-US" sz="1800" dirty="0" err="1" smtClean="0">
                <a:solidFill>
                  <a:schemeClr val="bg1"/>
                </a:solidFill>
                <a:latin typeface="Quicksand" panose="020B0604020202020204" charset="0"/>
              </a:rPr>
              <a:t>overworld</a:t>
            </a:r>
            <a:endParaRPr lang="en-US" sz="1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Solving puzzles to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Completing platforming segments</a:t>
            </a:r>
            <a:endParaRPr lang="en-US" sz="1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9" name="Shape 61"/>
          <p:cNvSpPr txBox="1">
            <a:spLocks/>
          </p:cNvSpPr>
          <p:nvPr/>
        </p:nvSpPr>
        <p:spPr>
          <a:xfrm>
            <a:off x="3128734" y="4137926"/>
            <a:ext cx="5017737" cy="982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err="1" smtClean="0">
                <a:solidFill>
                  <a:schemeClr val="bg1"/>
                </a:solidFill>
                <a:latin typeface="Quicksand" panose="020B0604020202020204" charset="0"/>
              </a:rPr>
              <a:t>Cutscenes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, music, stuff like that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93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Girl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6" y="76365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(Player)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4" t="63643" r="13748" b="11802"/>
          <a:stretch/>
        </p:blipFill>
        <p:spPr>
          <a:xfrm rot="10800000">
            <a:off x="2325551" y="2192477"/>
            <a:ext cx="4921257" cy="2188330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549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Guy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6" y="76365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(NPC)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8" t="23326" r="36594" b="52675"/>
          <a:stretch/>
        </p:blipFill>
        <p:spPr>
          <a:xfrm rot="10800000">
            <a:off x="2576945" y="1889564"/>
            <a:ext cx="4488871" cy="2869974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10659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5522850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Approach to the Manor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5" y="763659"/>
            <a:ext cx="4042393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(Opening </a:t>
            </a:r>
            <a:r>
              <a:rPr lang="en-US" sz="1800" dirty="0" err="1" smtClean="0">
                <a:solidFill>
                  <a:schemeClr val="bg1"/>
                </a:solidFill>
                <a:latin typeface="Quicksand" panose="020B0604020202020204" charset="0"/>
              </a:rPr>
              <a:t>Cutscene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 Frame)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0" t="63152" r="13986" b="10545"/>
          <a:stretch/>
        </p:blipFill>
        <p:spPr>
          <a:xfrm rot="10800000">
            <a:off x="2303811" y="2144677"/>
            <a:ext cx="4946075" cy="2358899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597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5522850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Conversation at the Door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5" y="763659"/>
            <a:ext cx="4042393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(Opening </a:t>
            </a:r>
            <a:r>
              <a:rPr lang="en-US" sz="1800" dirty="0" err="1" smtClean="0">
                <a:solidFill>
                  <a:schemeClr val="bg1"/>
                </a:solidFill>
                <a:latin typeface="Quicksand" panose="020B0604020202020204" charset="0"/>
              </a:rPr>
              <a:t>Cutscene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 Frame)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t="63623" r="13603" b="11125"/>
          <a:stretch/>
        </p:blipFill>
        <p:spPr>
          <a:xfrm rot="10800000">
            <a:off x="2119290" y="2036615"/>
            <a:ext cx="5395413" cy="2468882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7189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4075050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Music Sheet 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6" y="763659"/>
            <a:ext cx="2703648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(Pickup)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t="63636" r="14026" b="11152"/>
          <a:stretch/>
        </p:blipFill>
        <p:spPr>
          <a:xfrm rot="10800000">
            <a:off x="2152996" y="1889564"/>
            <a:ext cx="5391400" cy="2601886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98166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295210" y="-19619910"/>
            <a:ext cx="1131983" cy="40813879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" name="Shape 61"/>
          <p:cNvSpPr txBox="1">
            <a:spLocks/>
          </p:cNvSpPr>
          <p:nvPr/>
        </p:nvSpPr>
        <p:spPr>
          <a:xfrm>
            <a:off x="1727036" y="236049"/>
            <a:ext cx="6056250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 smtClean="0">
                <a:solidFill>
                  <a:srgbClr val="39C0BA"/>
                </a:solidFill>
                <a:latin typeface="Quicksand" panose="020B0604020202020204" charset="0"/>
              </a:rPr>
              <a:t>Manor</a:t>
            </a:r>
            <a:endParaRPr lang="en-US" sz="2800" b="1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1727035" y="763659"/>
            <a:ext cx="3487221" cy="598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(Isometric </a:t>
            </a:r>
            <a:r>
              <a:rPr lang="en-US" sz="1800" dirty="0" err="1" smtClean="0">
                <a:solidFill>
                  <a:schemeClr val="bg1"/>
                </a:solidFill>
                <a:latin typeface="Quicksand" panose="020B0604020202020204" charset="0"/>
              </a:rPr>
              <a:t>Overworld</a:t>
            </a:r>
            <a:r>
              <a:rPr lang="en-US" sz="1800" dirty="0" smtClean="0">
                <a:solidFill>
                  <a:schemeClr val="bg1"/>
                </a:solidFill>
                <a:latin typeface="Quicksand" panose="020B0604020202020204" charset="0"/>
              </a:rPr>
              <a:t>)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t="23064" r="13811" b="52313"/>
          <a:stretch/>
        </p:blipFill>
        <p:spPr>
          <a:xfrm rot="10800000">
            <a:off x="2152994" y="1889564"/>
            <a:ext cx="5627717" cy="2541120"/>
          </a:xfrm>
          <a:prstGeom prst="rect">
            <a:avLst/>
          </a:prstGeom>
          <a:ln w="88900" cap="sq" cmpd="thickThin">
            <a:solidFill>
              <a:srgbClr val="39C0BA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46487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112</Words>
  <Application>Microsoft Office PowerPoint</Application>
  <PresentationFormat>On-screen Show (4:3)</PresentationFormat>
  <Paragraphs>39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Quicksand</vt:lpstr>
      <vt:lpstr>Arial</vt:lpstr>
      <vt:lpstr>Eleanor template</vt:lpstr>
      <vt:lpstr>Team #9 Team Name: Les Musiciens Game Name: Da Capo al Fine        (To Repeat from the Beginning to the End)  Leader: William Harper Artist: Duo (Doris) Xu Programmers: Kevin Hartline,           Inna Limjoco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#9 Team Name: Les Musiciens Game Name: Piano Dream 2  Leader: William Harper Artists: Duo (Doris) Xu Programmers: Kevin Hartline,           Inna Limjoco</dc:title>
  <dc:creator>Inna</dc:creator>
  <cp:lastModifiedBy>Inna</cp:lastModifiedBy>
  <cp:revision>13</cp:revision>
  <dcterms:modified xsi:type="dcterms:W3CDTF">2016-02-12T19:57:00Z</dcterms:modified>
</cp:coreProperties>
</file>