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Lst>
  <p:sldSz cy="7920000" cx="7920000"/>
  <p:notesSz cx="6858000" cy="9144000"/>
  <p:embeddedFontLst>
    <p:embeddedFont>
      <p:font typeface="Amatic SC"/>
      <p:regular r:id="rId7"/>
      <p:bold r:id="rId8"/>
    </p:embeddedFont>
    <p:embeddedFont>
      <p:font typeface="Lobster"/>
      <p:regular r:id="rId9"/>
    </p:embeddedFont>
    <p:embeddedFont>
      <p:font typeface="Lato"/>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494">
          <p15:clr>
            <a:srgbClr val="747775"/>
          </p15:clr>
        </p15:guide>
        <p15:guide id="2" pos="2494">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494" orient="horz"/>
        <p:guide pos="2494"/>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Lato-bold.fntdata"/><Relationship Id="rId10" Type="http://schemas.openxmlformats.org/officeDocument/2006/relationships/font" Target="fonts/Lato-regular.fntdata"/><Relationship Id="rId13" Type="http://schemas.openxmlformats.org/officeDocument/2006/relationships/font" Target="fonts/Lato-boldItalic.fntdata"/><Relationship Id="rId12"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Lobster-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AmaticSC-regular.fntdata"/><Relationship Id="rId8" Type="http://schemas.openxmlformats.org/officeDocument/2006/relationships/font" Target="fonts/AmaticSC-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714816" y="685800"/>
            <a:ext cx="3429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1714816" y="685800"/>
            <a:ext cx="3429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69984" y="1146502"/>
            <a:ext cx="7379700" cy="3160800"/>
          </a:xfrm>
          <a:prstGeom prst="rect">
            <a:avLst/>
          </a:prstGeom>
        </p:spPr>
        <p:txBody>
          <a:bodyPr anchorCtr="0" anchor="b" bIns="111725" lIns="111725" spcFirstLastPara="1" rIns="111725" wrap="square" tIns="111725">
            <a:norm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p:txBody>
      </p:sp>
      <p:sp>
        <p:nvSpPr>
          <p:cNvPr id="11" name="Google Shape;11;p2"/>
          <p:cNvSpPr txBox="1"/>
          <p:nvPr>
            <p:ph idx="1" type="subTitle"/>
          </p:nvPr>
        </p:nvSpPr>
        <p:spPr>
          <a:xfrm>
            <a:off x="269976" y="4364007"/>
            <a:ext cx="7379700" cy="1220700"/>
          </a:xfrm>
          <a:prstGeom prst="rect">
            <a:avLst/>
          </a:prstGeom>
        </p:spPr>
        <p:txBody>
          <a:bodyPr anchorCtr="0" anchor="t" bIns="111725" lIns="111725" spcFirstLastPara="1" rIns="111725" wrap="square" tIns="111725">
            <a:normAutofit/>
          </a:bodyPr>
          <a:lstStyle>
            <a:lvl1pPr lvl="0" algn="ctr">
              <a:lnSpc>
                <a:spcPct val="100000"/>
              </a:lnSpc>
              <a:spcBef>
                <a:spcPts val="0"/>
              </a:spcBef>
              <a:spcAft>
                <a:spcPts val="0"/>
              </a:spcAft>
              <a:buSzPts val="3400"/>
              <a:buNone/>
              <a:defRPr sz="3400"/>
            </a:lvl1pPr>
            <a:lvl2pPr lvl="1" algn="ctr">
              <a:lnSpc>
                <a:spcPct val="100000"/>
              </a:lnSpc>
              <a:spcBef>
                <a:spcPts val="0"/>
              </a:spcBef>
              <a:spcAft>
                <a:spcPts val="0"/>
              </a:spcAft>
              <a:buSzPts val="3400"/>
              <a:buNone/>
              <a:defRPr sz="3400"/>
            </a:lvl2pPr>
            <a:lvl3pPr lvl="2" algn="ctr">
              <a:lnSpc>
                <a:spcPct val="100000"/>
              </a:lnSpc>
              <a:spcBef>
                <a:spcPts val="0"/>
              </a:spcBef>
              <a:spcAft>
                <a:spcPts val="0"/>
              </a:spcAft>
              <a:buSzPts val="3400"/>
              <a:buNone/>
              <a:defRPr sz="3400"/>
            </a:lvl3pPr>
            <a:lvl4pPr lvl="3" algn="ctr">
              <a:lnSpc>
                <a:spcPct val="100000"/>
              </a:lnSpc>
              <a:spcBef>
                <a:spcPts val="0"/>
              </a:spcBef>
              <a:spcAft>
                <a:spcPts val="0"/>
              </a:spcAft>
              <a:buSzPts val="3400"/>
              <a:buNone/>
              <a:defRPr sz="3400"/>
            </a:lvl4pPr>
            <a:lvl5pPr lvl="4" algn="ctr">
              <a:lnSpc>
                <a:spcPct val="100000"/>
              </a:lnSpc>
              <a:spcBef>
                <a:spcPts val="0"/>
              </a:spcBef>
              <a:spcAft>
                <a:spcPts val="0"/>
              </a:spcAft>
              <a:buSzPts val="3400"/>
              <a:buNone/>
              <a:defRPr sz="3400"/>
            </a:lvl5pPr>
            <a:lvl6pPr lvl="5" algn="ctr">
              <a:lnSpc>
                <a:spcPct val="100000"/>
              </a:lnSpc>
              <a:spcBef>
                <a:spcPts val="0"/>
              </a:spcBef>
              <a:spcAft>
                <a:spcPts val="0"/>
              </a:spcAft>
              <a:buSzPts val="3400"/>
              <a:buNone/>
              <a:defRPr sz="3400"/>
            </a:lvl6pPr>
            <a:lvl7pPr lvl="6" algn="ctr">
              <a:lnSpc>
                <a:spcPct val="100000"/>
              </a:lnSpc>
              <a:spcBef>
                <a:spcPts val="0"/>
              </a:spcBef>
              <a:spcAft>
                <a:spcPts val="0"/>
              </a:spcAft>
              <a:buSzPts val="3400"/>
              <a:buNone/>
              <a:defRPr sz="3400"/>
            </a:lvl7pPr>
            <a:lvl8pPr lvl="7" algn="ctr">
              <a:lnSpc>
                <a:spcPct val="100000"/>
              </a:lnSpc>
              <a:spcBef>
                <a:spcPts val="0"/>
              </a:spcBef>
              <a:spcAft>
                <a:spcPts val="0"/>
              </a:spcAft>
              <a:buSzPts val="3400"/>
              <a:buNone/>
              <a:defRPr sz="3400"/>
            </a:lvl8pPr>
            <a:lvl9pPr lvl="8" algn="ctr">
              <a:lnSpc>
                <a:spcPct val="100000"/>
              </a:lnSpc>
              <a:spcBef>
                <a:spcPts val="0"/>
              </a:spcBef>
              <a:spcAft>
                <a:spcPts val="0"/>
              </a:spcAft>
              <a:buSzPts val="3400"/>
              <a:buNone/>
              <a:defRPr sz="3400"/>
            </a:lvl9pPr>
          </a:lstStyle>
          <a:p/>
        </p:txBody>
      </p:sp>
      <p:sp>
        <p:nvSpPr>
          <p:cNvPr id="12" name="Google Shape;12;p2"/>
          <p:cNvSpPr txBox="1"/>
          <p:nvPr>
            <p:ph idx="12" type="sldNum"/>
          </p:nvPr>
        </p:nvSpPr>
        <p:spPr>
          <a:xfrm>
            <a:off x="7338349" y="7180456"/>
            <a:ext cx="475200" cy="606300"/>
          </a:xfrm>
          <a:prstGeom prst="rect">
            <a:avLst/>
          </a:prstGeom>
        </p:spPr>
        <p:txBody>
          <a:bodyPr anchorCtr="0" anchor="ctr" bIns="111725" lIns="111725" spcFirstLastPara="1" rIns="111725" wrap="square" tIns="1117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269976" y="1703220"/>
            <a:ext cx="7379700" cy="3023400"/>
          </a:xfrm>
          <a:prstGeom prst="rect">
            <a:avLst/>
          </a:prstGeom>
        </p:spPr>
        <p:txBody>
          <a:bodyPr anchorCtr="0" anchor="b" bIns="111725" lIns="111725" spcFirstLastPara="1" rIns="111725" wrap="square" tIns="111725">
            <a:normAutofit/>
          </a:bodyPr>
          <a:lstStyle>
            <a:lvl1pPr lvl="0" algn="ctr">
              <a:spcBef>
                <a:spcPts val="0"/>
              </a:spcBef>
              <a:spcAft>
                <a:spcPts val="0"/>
              </a:spcAft>
              <a:buSzPts val="14600"/>
              <a:buNone/>
              <a:defRPr sz="14600"/>
            </a:lvl1pPr>
            <a:lvl2pPr lvl="1" algn="ctr">
              <a:spcBef>
                <a:spcPts val="0"/>
              </a:spcBef>
              <a:spcAft>
                <a:spcPts val="0"/>
              </a:spcAft>
              <a:buSzPts val="14600"/>
              <a:buNone/>
              <a:defRPr sz="14600"/>
            </a:lvl2pPr>
            <a:lvl3pPr lvl="2" algn="ctr">
              <a:spcBef>
                <a:spcPts val="0"/>
              </a:spcBef>
              <a:spcAft>
                <a:spcPts val="0"/>
              </a:spcAft>
              <a:buSzPts val="14600"/>
              <a:buNone/>
              <a:defRPr sz="14600"/>
            </a:lvl3pPr>
            <a:lvl4pPr lvl="3" algn="ctr">
              <a:spcBef>
                <a:spcPts val="0"/>
              </a:spcBef>
              <a:spcAft>
                <a:spcPts val="0"/>
              </a:spcAft>
              <a:buSzPts val="14600"/>
              <a:buNone/>
              <a:defRPr sz="14600"/>
            </a:lvl4pPr>
            <a:lvl5pPr lvl="4" algn="ctr">
              <a:spcBef>
                <a:spcPts val="0"/>
              </a:spcBef>
              <a:spcAft>
                <a:spcPts val="0"/>
              </a:spcAft>
              <a:buSzPts val="14600"/>
              <a:buNone/>
              <a:defRPr sz="14600"/>
            </a:lvl5pPr>
            <a:lvl6pPr lvl="5" algn="ctr">
              <a:spcBef>
                <a:spcPts val="0"/>
              </a:spcBef>
              <a:spcAft>
                <a:spcPts val="0"/>
              </a:spcAft>
              <a:buSzPts val="14600"/>
              <a:buNone/>
              <a:defRPr sz="14600"/>
            </a:lvl6pPr>
            <a:lvl7pPr lvl="6" algn="ctr">
              <a:spcBef>
                <a:spcPts val="0"/>
              </a:spcBef>
              <a:spcAft>
                <a:spcPts val="0"/>
              </a:spcAft>
              <a:buSzPts val="14600"/>
              <a:buNone/>
              <a:defRPr sz="14600"/>
            </a:lvl7pPr>
            <a:lvl8pPr lvl="7" algn="ctr">
              <a:spcBef>
                <a:spcPts val="0"/>
              </a:spcBef>
              <a:spcAft>
                <a:spcPts val="0"/>
              </a:spcAft>
              <a:buSzPts val="14600"/>
              <a:buNone/>
              <a:defRPr sz="14600"/>
            </a:lvl8pPr>
            <a:lvl9pPr lvl="8" algn="ctr">
              <a:spcBef>
                <a:spcPts val="0"/>
              </a:spcBef>
              <a:spcAft>
                <a:spcPts val="0"/>
              </a:spcAft>
              <a:buSzPts val="14600"/>
              <a:buNone/>
              <a:defRPr sz="14600"/>
            </a:lvl9pPr>
          </a:lstStyle>
          <a:p>
            <a:r>
              <a:t>xx%</a:t>
            </a:r>
          </a:p>
        </p:txBody>
      </p:sp>
      <p:sp>
        <p:nvSpPr>
          <p:cNvPr id="46" name="Google Shape;46;p11"/>
          <p:cNvSpPr txBox="1"/>
          <p:nvPr>
            <p:ph idx="1" type="body"/>
          </p:nvPr>
        </p:nvSpPr>
        <p:spPr>
          <a:xfrm>
            <a:off x="269976" y="4853820"/>
            <a:ext cx="7379700" cy="2003100"/>
          </a:xfrm>
          <a:prstGeom prst="rect">
            <a:avLst/>
          </a:prstGeom>
        </p:spPr>
        <p:txBody>
          <a:bodyPr anchorCtr="0" anchor="t" bIns="111725" lIns="111725" spcFirstLastPara="1" rIns="111725" wrap="square" tIns="111725">
            <a:normAutofit/>
          </a:bodyPr>
          <a:lstStyle>
            <a:lvl1pPr indent="-368300" lvl="0" marL="457200" algn="ctr">
              <a:spcBef>
                <a:spcPts val="0"/>
              </a:spcBef>
              <a:spcAft>
                <a:spcPts val="0"/>
              </a:spcAft>
              <a:buSzPts val="2200"/>
              <a:buChar char="●"/>
              <a:defRPr/>
            </a:lvl1pPr>
            <a:lvl2pPr indent="-342900" lvl="1" marL="914400" algn="ctr">
              <a:spcBef>
                <a:spcPts val="0"/>
              </a:spcBef>
              <a:spcAft>
                <a:spcPts val="0"/>
              </a:spcAft>
              <a:buSzPts val="1800"/>
              <a:buChar char="○"/>
              <a:defRPr/>
            </a:lvl2pPr>
            <a:lvl3pPr indent="-342900" lvl="2" marL="1371600" algn="ctr">
              <a:spcBef>
                <a:spcPts val="0"/>
              </a:spcBef>
              <a:spcAft>
                <a:spcPts val="0"/>
              </a:spcAft>
              <a:buSzPts val="1800"/>
              <a:buChar char="■"/>
              <a:defRPr/>
            </a:lvl3pPr>
            <a:lvl4pPr indent="-342900" lvl="3" marL="1828800" algn="ctr">
              <a:spcBef>
                <a:spcPts val="0"/>
              </a:spcBef>
              <a:spcAft>
                <a:spcPts val="0"/>
              </a:spcAft>
              <a:buSzPts val="1800"/>
              <a:buChar char="●"/>
              <a:defRPr/>
            </a:lvl4pPr>
            <a:lvl5pPr indent="-342900" lvl="4" marL="2286000" algn="ctr">
              <a:spcBef>
                <a:spcPts val="0"/>
              </a:spcBef>
              <a:spcAft>
                <a:spcPts val="0"/>
              </a:spcAft>
              <a:buSzPts val="1800"/>
              <a:buChar char="○"/>
              <a:defRPr/>
            </a:lvl5pPr>
            <a:lvl6pPr indent="-342900" lvl="5" marL="2743200" algn="ctr">
              <a:spcBef>
                <a:spcPts val="0"/>
              </a:spcBef>
              <a:spcAft>
                <a:spcPts val="0"/>
              </a:spcAft>
              <a:buSzPts val="1800"/>
              <a:buChar char="■"/>
              <a:defRPr/>
            </a:lvl6pPr>
            <a:lvl7pPr indent="-342900" lvl="6" marL="3200400" algn="ctr">
              <a:spcBef>
                <a:spcPts val="0"/>
              </a:spcBef>
              <a:spcAft>
                <a:spcPts val="0"/>
              </a:spcAft>
              <a:buSzPts val="1800"/>
              <a:buChar char="●"/>
              <a:defRPr/>
            </a:lvl7pPr>
            <a:lvl8pPr indent="-342900" lvl="7" marL="3657600" algn="ctr">
              <a:spcBef>
                <a:spcPts val="0"/>
              </a:spcBef>
              <a:spcAft>
                <a:spcPts val="0"/>
              </a:spcAft>
              <a:buSzPts val="1800"/>
              <a:buChar char="○"/>
              <a:defRPr/>
            </a:lvl8pPr>
            <a:lvl9pPr indent="-342900" lvl="8" marL="4114800" algn="ctr">
              <a:spcBef>
                <a:spcPts val="0"/>
              </a:spcBef>
              <a:spcAft>
                <a:spcPts val="0"/>
              </a:spcAft>
              <a:buSzPts val="1800"/>
              <a:buChar char="■"/>
              <a:defRPr/>
            </a:lvl9pPr>
          </a:lstStyle>
          <a:p/>
        </p:txBody>
      </p:sp>
      <p:sp>
        <p:nvSpPr>
          <p:cNvPr id="47" name="Google Shape;47;p11"/>
          <p:cNvSpPr txBox="1"/>
          <p:nvPr>
            <p:ph idx="12" type="sldNum"/>
          </p:nvPr>
        </p:nvSpPr>
        <p:spPr>
          <a:xfrm>
            <a:off x="7338349" y="7180456"/>
            <a:ext cx="475200" cy="606300"/>
          </a:xfrm>
          <a:prstGeom prst="rect">
            <a:avLst/>
          </a:prstGeom>
        </p:spPr>
        <p:txBody>
          <a:bodyPr anchorCtr="0" anchor="ctr" bIns="111725" lIns="111725" spcFirstLastPara="1" rIns="111725" wrap="square" tIns="1117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7338349" y="7180456"/>
            <a:ext cx="475200" cy="606300"/>
          </a:xfrm>
          <a:prstGeom prst="rect">
            <a:avLst/>
          </a:prstGeom>
        </p:spPr>
        <p:txBody>
          <a:bodyPr anchorCtr="0" anchor="ctr" bIns="111725" lIns="111725" spcFirstLastPara="1" rIns="111725" wrap="square" tIns="1117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69976" y="3311895"/>
            <a:ext cx="7379700" cy="1296300"/>
          </a:xfrm>
          <a:prstGeom prst="rect">
            <a:avLst/>
          </a:prstGeom>
        </p:spPr>
        <p:txBody>
          <a:bodyPr anchorCtr="0" anchor="ctr" bIns="111725" lIns="111725" spcFirstLastPara="1" rIns="111725" wrap="square" tIns="111725">
            <a:normAutofit/>
          </a:bodyPr>
          <a:lstStyle>
            <a:lvl1pPr lvl="0" algn="ctr">
              <a:spcBef>
                <a:spcPts val="0"/>
              </a:spcBef>
              <a:spcAft>
                <a:spcPts val="0"/>
              </a:spcAft>
              <a:buSzPts val="4400"/>
              <a:buNone/>
              <a:defRPr sz="4400"/>
            </a:lvl1pPr>
            <a:lvl2pPr lvl="1" algn="ctr">
              <a:spcBef>
                <a:spcPts val="0"/>
              </a:spcBef>
              <a:spcAft>
                <a:spcPts val="0"/>
              </a:spcAft>
              <a:buSzPts val="4400"/>
              <a:buNone/>
              <a:defRPr sz="4400"/>
            </a:lvl2pPr>
            <a:lvl3pPr lvl="2" algn="ctr">
              <a:spcBef>
                <a:spcPts val="0"/>
              </a:spcBef>
              <a:spcAft>
                <a:spcPts val="0"/>
              </a:spcAft>
              <a:buSzPts val="4400"/>
              <a:buNone/>
              <a:defRPr sz="4400"/>
            </a:lvl3pPr>
            <a:lvl4pPr lvl="3" algn="ctr">
              <a:spcBef>
                <a:spcPts val="0"/>
              </a:spcBef>
              <a:spcAft>
                <a:spcPts val="0"/>
              </a:spcAft>
              <a:buSzPts val="4400"/>
              <a:buNone/>
              <a:defRPr sz="4400"/>
            </a:lvl4pPr>
            <a:lvl5pPr lvl="4" algn="ctr">
              <a:spcBef>
                <a:spcPts val="0"/>
              </a:spcBef>
              <a:spcAft>
                <a:spcPts val="0"/>
              </a:spcAft>
              <a:buSzPts val="4400"/>
              <a:buNone/>
              <a:defRPr sz="4400"/>
            </a:lvl5pPr>
            <a:lvl6pPr lvl="5" algn="ctr">
              <a:spcBef>
                <a:spcPts val="0"/>
              </a:spcBef>
              <a:spcAft>
                <a:spcPts val="0"/>
              </a:spcAft>
              <a:buSzPts val="4400"/>
              <a:buNone/>
              <a:defRPr sz="4400"/>
            </a:lvl6pPr>
            <a:lvl7pPr lvl="6" algn="ctr">
              <a:spcBef>
                <a:spcPts val="0"/>
              </a:spcBef>
              <a:spcAft>
                <a:spcPts val="0"/>
              </a:spcAft>
              <a:buSzPts val="4400"/>
              <a:buNone/>
              <a:defRPr sz="4400"/>
            </a:lvl7pPr>
            <a:lvl8pPr lvl="7" algn="ctr">
              <a:spcBef>
                <a:spcPts val="0"/>
              </a:spcBef>
              <a:spcAft>
                <a:spcPts val="0"/>
              </a:spcAft>
              <a:buSzPts val="4400"/>
              <a:buNone/>
              <a:defRPr sz="4400"/>
            </a:lvl8pPr>
            <a:lvl9pPr lvl="8" algn="ctr">
              <a:spcBef>
                <a:spcPts val="0"/>
              </a:spcBef>
              <a:spcAft>
                <a:spcPts val="0"/>
              </a:spcAft>
              <a:buSzPts val="4400"/>
              <a:buNone/>
              <a:defRPr sz="4400"/>
            </a:lvl9pPr>
          </a:lstStyle>
          <a:p/>
        </p:txBody>
      </p:sp>
      <p:sp>
        <p:nvSpPr>
          <p:cNvPr id="15" name="Google Shape;15;p3"/>
          <p:cNvSpPr txBox="1"/>
          <p:nvPr>
            <p:ph idx="12" type="sldNum"/>
          </p:nvPr>
        </p:nvSpPr>
        <p:spPr>
          <a:xfrm>
            <a:off x="7338349" y="7180456"/>
            <a:ext cx="475200" cy="606300"/>
          </a:xfrm>
          <a:prstGeom prst="rect">
            <a:avLst/>
          </a:prstGeom>
        </p:spPr>
        <p:txBody>
          <a:bodyPr anchorCtr="0" anchor="ctr" bIns="111725" lIns="111725" spcFirstLastPara="1" rIns="111725" wrap="square" tIns="1117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269976" y="685253"/>
            <a:ext cx="7379700" cy="881700"/>
          </a:xfrm>
          <a:prstGeom prst="rect">
            <a:avLst/>
          </a:prstGeom>
        </p:spPr>
        <p:txBody>
          <a:bodyPr anchorCtr="0" anchor="t" bIns="111725" lIns="111725" spcFirstLastPara="1" rIns="111725" wrap="square" tIns="111725">
            <a:normAutofit/>
          </a:bodyPr>
          <a:lstStyle>
            <a:lvl1pPr lvl="0">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p:txBody>
      </p:sp>
      <p:sp>
        <p:nvSpPr>
          <p:cNvPr id="18" name="Google Shape;18;p4"/>
          <p:cNvSpPr txBox="1"/>
          <p:nvPr>
            <p:ph idx="1" type="body"/>
          </p:nvPr>
        </p:nvSpPr>
        <p:spPr>
          <a:xfrm>
            <a:off x="269976" y="1774590"/>
            <a:ext cx="7379700" cy="5260500"/>
          </a:xfrm>
          <a:prstGeom prst="rect">
            <a:avLst/>
          </a:prstGeom>
        </p:spPr>
        <p:txBody>
          <a:bodyPr anchorCtr="0" anchor="t" bIns="111725" lIns="111725" spcFirstLastPara="1" rIns="111725" wrap="square" tIns="111725">
            <a:normAutofit/>
          </a:bodyPr>
          <a:lstStyle>
            <a:lvl1pPr indent="-368300" lvl="0" marL="457200">
              <a:spcBef>
                <a:spcPts val="0"/>
              </a:spcBef>
              <a:spcAft>
                <a:spcPts val="0"/>
              </a:spcAft>
              <a:buSzPts val="22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19" name="Google Shape;19;p4"/>
          <p:cNvSpPr txBox="1"/>
          <p:nvPr>
            <p:ph idx="12" type="sldNum"/>
          </p:nvPr>
        </p:nvSpPr>
        <p:spPr>
          <a:xfrm>
            <a:off x="7338349" y="7180456"/>
            <a:ext cx="475200" cy="606300"/>
          </a:xfrm>
          <a:prstGeom prst="rect">
            <a:avLst/>
          </a:prstGeom>
        </p:spPr>
        <p:txBody>
          <a:bodyPr anchorCtr="0" anchor="ctr" bIns="111725" lIns="111725" spcFirstLastPara="1" rIns="111725" wrap="square" tIns="1117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269976" y="685253"/>
            <a:ext cx="7379700" cy="881700"/>
          </a:xfrm>
          <a:prstGeom prst="rect">
            <a:avLst/>
          </a:prstGeom>
        </p:spPr>
        <p:txBody>
          <a:bodyPr anchorCtr="0" anchor="t" bIns="111725" lIns="111725" spcFirstLastPara="1" rIns="111725" wrap="square" tIns="111725">
            <a:normAutofit/>
          </a:bodyPr>
          <a:lstStyle>
            <a:lvl1pPr lvl="0">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p:txBody>
      </p:sp>
      <p:sp>
        <p:nvSpPr>
          <p:cNvPr id="22" name="Google Shape;22;p5"/>
          <p:cNvSpPr txBox="1"/>
          <p:nvPr>
            <p:ph idx="1" type="body"/>
          </p:nvPr>
        </p:nvSpPr>
        <p:spPr>
          <a:xfrm>
            <a:off x="269976" y="1774590"/>
            <a:ext cx="3464700" cy="5260500"/>
          </a:xfrm>
          <a:prstGeom prst="rect">
            <a:avLst/>
          </a:prstGeom>
        </p:spPr>
        <p:txBody>
          <a:bodyPr anchorCtr="0" anchor="t" bIns="111725" lIns="111725" spcFirstLastPara="1" rIns="111725" wrap="square" tIns="111725">
            <a:normAutofit/>
          </a:bodyPr>
          <a:lstStyle>
            <a:lvl1pPr indent="-342900" lvl="0" marL="457200">
              <a:spcBef>
                <a:spcPts val="0"/>
              </a:spcBef>
              <a:spcAft>
                <a:spcPts val="0"/>
              </a:spcAft>
              <a:buSzPts val="1800"/>
              <a:buChar char="●"/>
              <a:defRPr sz="18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23" name="Google Shape;23;p5"/>
          <p:cNvSpPr txBox="1"/>
          <p:nvPr>
            <p:ph idx="2" type="body"/>
          </p:nvPr>
        </p:nvSpPr>
        <p:spPr>
          <a:xfrm>
            <a:off x="4185543" y="1774590"/>
            <a:ext cx="3464700" cy="5260500"/>
          </a:xfrm>
          <a:prstGeom prst="rect">
            <a:avLst/>
          </a:prstGeom>
        </p:spPr>
        <p:txBody>
          <a:bodyPr anchorCtr="0" anchor="t" bIns="111725" lIns="111725" spcFirstLastPara="1" rIns="111725" wrap="square" tIns="111725">
            <a:normAutofit/>
          </a:bodyPr>
          <a:lstStyle>
            <a:lvl1pPr indent="-342900" lvl="0" marL="457200">
              <a:spcBef>
                <a:spcPts val="0"/>
              </a:spcBef>
              <a:spcAft>
                <a:spcPts val="0"/>
              </a:spcAft>
              <a:buSzPts val="1800"/>
              <a:buChar char="●"/>
              <a:defRPr sz="18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24" name="Google Shape;24;p5"/>
          <p:cNvSpPr txBox="1"/>
          <p:nvPr>
            <p:ph idx="12" type="sldNum"/>
          </p:nvPr>
        </p:nvSpPr>
        <p:spPr>
          <a:xfrm>
            <a:off x="7338349" y="7180456"/>
            <a:ext cx="475200" cy="606300"/>
          </a:xfrm>
          <a:prstGeom prst="rect">
            <a:avLst/>
          </a:prstGeom>
        </p:spPr>
        <p:txBody>
          <a:bodyPr anchorCtr="0" anchor="ctr" bIns="111725" lIns="111725" spcFirstLastPara="1" rIns="111725" wrap="square" tIns="1117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269976" y="685253"/>
            <a:ext cx="7379700" cy="881700"/>
          </a:xfrm>
          <a:prstGeom prst="rect">
            <a:avLst/>
          </a:prstGeom>
        </p:spPr>
        <p:txBody>
          <a:bodyPr anchorCtr="0" anchor="t" bIns="111725" lIns="111725" spcFirstLastPara="1" rIns="111725" wrap="square" tIns="111725">
            <a:normAutofit/>
          </a:bodyPr>
          <a:lstStyle>
            <a:lvl1pPr lvl="0">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p:txBody>
      </p:sp>
      <p:sp>
        <p:nvSpPr>
          <p:cNvPr id="27" name="Google Shape;27;p6"/>
          <p:cNvSpPr txBox="1"/>
          <p:nvPr>
            <p:ph idx="12" type="sldNum"/>
          </p:nvPr>
        </p:nvSpPr>
        <p:spPr>
          <a:xfrm>
            <a:off x="7338349" y="7180456"/>
            <a:ext cx="475200" cy="606300"/>
          </a:xfrm>
          <a:prstGeom prst="rect">
            <a:avLst/>
          </a:prstGeom>
        </p:spPr>
        <p:txBody>
          <a:bodyPr anchorCtr="0" anchor="ctr" bIns="111725" lIns="111725" spcFirstLastPara="1" rIns="111725" wrap="square" tIns="1117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269976" y="855517"/>
            <a:ext cx="2432100" cy="1164000"/>
          </a:xfrm>
          <a:prstGeom prst="rect">
            <a:avLst/>
          </a:prstGeom>
        </p:spPr>
        <p:txBody>
          <a:bodyPr anchorCtr="0" anchor="b" bIns="111725" lIns="111725" spcFirstLastPara="1" rIns="111725" wrap="square" tIns="1117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0" name="Google Shape;30;p7"/>
          <p:cNvSpPr txBox="1"/>
          <p:nvPr>
            <p:ph idx="1" type="body"/>
          </p:nvPr>
        </p:nvSpPr>
        <p:spPr>
          <a:xfrm>
            <a:off x="269976" y="2139717"/>
            <a:ext cx="2432100" cy="4896000"/>
          </a:xfrm>
          <a:prstGeom prst="rect">
            <a:avLst/>
          </a:prstGeom>
        </p:spPr>
        <p:txBody>
          <a:bodyPr anchorCtr="0" anchor="t" bIns="111725" lIns="111725" spcFirstLastPara="1" rIns="111725" wrap="square" tIns="111725">
            <a:norm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31" name="Google Shape;31;p7"/>
          <p:cNvSpPr txBox="1"/>
          <p:nvPr>
            <p:ph idx="12" type="sldNum"/>
          </p:nvPr>
        </p:nvSpPr>
        <p:spPr>
          <a:xfrm>
            <a:off x="7338349" y="7180456"/>
            <a:ext cx="475200" cy="606300"/>
          </a:xfrm>
          <a:prstGeom prst="rect">
            <a:avLst/>
          </a:prstGeom>
        </p:spPr>
        <p:txBody>
          <a:bodyPr anchorCtr="0" anchor="ctr" bIns="111725" lIns="111725" spcFirstLastPara="1" rIns="111725" wrap="square" tIns="1117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24626" y="693144"/>
            <a:ext cx="5515200" cy="6299100"/>
          </a:xfrm>
          <a:prstGeom prst="rect">
            <a:avLst/>
          </a:prstGeom>
        </p:spPr>
        <p:txBody>
          <a:bodyPr anchorCtr="0" anchor="ctr" bIns="111725" lIns="111725" spcFirstLastPara="1" rIns="111725" wrap="square" tIns="111725">
            <a:normAutofit/>
          </a:bodyPr>
          <a:lstStyle>
            <a:lvl1pPr lvl="0">
              <a:spcBef>
                <a:spcPts val="0"/>
              </a:spcBef>
              <a:spcAft>
                <a:spcPts val="0"/>
              </a:spcAft>
              <a:buSzPts val="5800"/>
              <a:buNone/>
              <a:defRPr sz="5800"/>
            </a:lvl1pPr>
            <a:lvl2pPr lvl="1">
              <a:spcBef>
                <a:spcPts val="0"/>
              </a:spcBef>
              <a:spcAft>
                <a:spcPts val="0"/>
              </a:spcAft>
              <a:buSzPts val="5800"/>
              <a:buNone/>
              <a:defRPr sz="5800"/>
            </a:lvl2pPr>
            <a:lvl3pPr lvl="2">
              <a:spcBef>
                <a:spcPts val="0"/>
              </a:spcBef>
              <a:spcAft>
                <a:spcPts val="0"/>
              </a:spcAft>
              <a:buSzPts val="5800"/>
              <a:buNone/>
              <a:defRPr sz="5800"/>
            </a:lvl3pPr>
            <a:lvl4pPr lvl="3">
              <a:spcBef>
                <a:spcPts val="0"/>
              </a:spcBef>
              <a:spcAft>
                <a:spcPts val="0"/>
              </a:spcAft>
              <a:buSzPts val="5800"/>
              <a:buNone/>
              <a:defRPr sz="5800"/>
            </a:lvl4pPr>
            <a:lvl5pPr lvl="4">
              <a:spcBef>
                <a:spcPts val="0"/>
              </a:spcBef>
              <a:spcAft>
                <a:spcPts val="0"/>
              </a:spcAft>
              <a:buSzPts val="5800"/>
              <a:buNone/>
              <a:defRPr sz="5800"/>
            </a:lvl5pPr>
            <a:lvl6pPr lvl="5">
              <a:spcBef>
                <a:spcPts val="0"/>
              </a:spcBef>
              <a:spcAft>
                <a:spcPts val="0"/>
              </a:spcAft>
              <a:buSzPts val="5800"/>
              <a:buNone/>
              <a:defRPr sz="5800"/>
            </a:lvl6pPr>
            <a:lvl7pPr lvl="6">
              <a:spcBef>
                <a:spcPts val="0"/>
              </a:spcBef>
              <a:spcAft>
                <a:spcPts val="0"/>
              </a:spcAft>
              <a:buSzPts val="5800"/>
              <a:buNone/>
              <a:defRPr sz="5800"/>
            </a:lvl7pPr>
            <a:lvl8pPr lvl="7">
              <a:spcBef>
                <a:spcPts val="0"/>
              </a:spcBef>
              <a:spcAft>
                <a:spcPts val="0"/>
              </a:spcAft>
              <a:buSzPts val="5800"/>
              <a:buNone/>
              <a:defRPr sz="5800"/>
            </a:lvl8pPr>
            <a:lvl9pPr lvl="8">
              <a:spcBef>
                <a:spcPts val="0"/>
              </a:spcBef>
              <a:spcAft>
                <a:spcPts val="0"/>
              </a:spcAft>
              <a:buSzPts val="5800"/>
              <a:buNone/>
              <a:defRPr sz="5800"/>
            </a:lvl9pPr>
          </a:lstStyle>
          <a:p/>
        </p:txBody>
      </p:sp>
      <p:sp>
        <p:nvSpPr>
          <p:cNvPr id="34" name="Google Shape;34;p8"/>
          <p:cNvSpPr txBox="1"/>
          <p:nvPr>
            <p:ph idx="12" type="sldNum"/>
          </p:nvPr>
        </p:nvSpPr>
        <p:spPr>
          <a:xfrm>
            <a:off x="7338349" y="7180456"/>
            <a:ext cx="475200" cy="606300"/>
          </a:xfrm>
          <a:prstGeom prst="rect">
            <a:avLst/>
          </a:prstGeom>
        </p:spPr>
        <p:txBody>
          <a:bodyPr anchorCtr="0" anchor="ctr" bIns="111725" lIns="111725" spcFirstLastPara="1" rIns="111725" wrap="square" tIns="1117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3960000" y="-192"/>
            <a:ext cx="3960000" cy="7920000"/>
          </a:xfrm>
          <a:prstGeom prst="rect">
            <a:avLst/>
          </a:prstGeom>
          <a:solidFill>
            <a:schemeClr val="lt2"/>
          </a:solidFill>
          <a:ln>
            <a:noFill/>
          </a:ln>
        </p:spPr>
        <p:txBody>
          <a:bodyPr anchorCtr="0" anchor="ctr" bIns="111725" lIns="111725" spcFirstLastPara="1" rIns="111725" wrap="square" tIns="1117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29961" y="1898852"/>
            <a:ext cx="3504000" cy="2282700"/>
          </a:xfrm>
          <a:prstGeom prst="rect">
            <a:avLst/>
          </a:prstGeom>
        </p:spPr>
        <p:txBody>
          <a:bodyPr anchorCtr="0" anchor="b" bIns="111725" lIns="111725" spcFirstLastPara="1" rIns="111725" wrap="square" tIns="1117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38" name="Google Shape;38;p9"/>
          <p:cNvSpPr txBox="1"/>
          <p:nvPr>
            <p:ph idx="1" type="subTitle"/>
          </p:nvPr>
        </p:nvSpPr>
        <p:spPr>
          <a:xfrm>
            <a:off x="229961" y="4316196"/>
            <a:ext cx="3504000" cy="1901700"/>
          </a:xfrm>
          <a:prstGeom prst="rect">
            <a:avLst/>
          </a:prstGeom>
        </p:spPr>
        <p:txBody>
          <a:bodyPr anchorCtr="0" anchor="t" bIns="111725" lIns="111725" spcFirstLastPara="1" rIns="111725" wrap="square" tIns="111725">
            <a:norm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9" name="Google Shape;39;p9"/>
          <p:cNvSpPr txBox="1"/>
          <p:nvPr>
            <p:ph idx="2" type="body"/>
          </p:nvPr>
        </p:nvSpPr>
        <p:spPr>
          <a:xfrm>
            <a:off x="4278307" y="1114936"/>
            <a:ext cx="3323400" cy="5689500"/>
          </a:xfrm>
          <a:prstGeom prst="rect">
            <a:avLst/>
          </a:prstGeom>
        </p:spPr>
        <p:txBody>
          <a:bodyPr anchorCtr="0" anchor="ctr" bIns="111725" lIns="111725" spcFirstLastPara="1" rIns="111725" wrap="square" tIns="111725">
            <a:normAutofit/>
          </a:bodyPr>
          <a:lstStyle>
            <a:lvl1pPr indent="-368300" lvl="0" marL="457200">
              <a:spcBef>
                <a:spcPts val="0"/>
              </a:spcBef>
              <a:spcAft>
                <a:spcPts val="0"/>
              </a:spcAft>
              <a:buSzPts val="22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40" name="Google Shape;40;p9"/>
          <p:cNvSpPr txBox="1"/>
          <p:nvPr>
            <p:ph idx="12" type="sldNum"/>
          </p:nvPr>
        </p:nvSpPr>
        <p:spPr>
          <a:xfrm>
            <a:off x="7338349" y="7180456"/>
            <a:ext cx="475200" cy="606300"/>
          </a:xfrm>
          <a:prstGeom prst="rect">
            <a:avLst/>
          </a:prstGeom>
        </p:spPr>
        <p:txBody>
          <a:bodyPr anchorCtr="0" anchor="ctr" bIns="111725" lIns="111725" spcFirstLastPara="1" rIns="111725" wrap="square" tIns="1117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269976" y="6514271"/>
            <a:ext cx="5195400" cy="931500"/>
          </a:xfrm>
          <a:prstGeom prst="rect">
            <a:avLst/>
          </a:prstGeom>
        </p:spPr>
        <p:txBody>
          <a:bodyPr anchorCtr="0" anchor="ctr" bIns="111725" lIns="111725" spcFirstLastPara="1" rIns="111725" wrap="square" tIns="111725">
            <a:normAutofit/>
          </a:bodyPr>
          <a:lstStyle>
            <a:lvl1pPr indent="-228600" lvl="0" marL="457200">
              <a:lnSpc>
                <a:spcPct val="100000"/>
              </a:lnSpc>
              <a:spcBef>
                <a:spcPts val="0"/>
              </a:spcBef>
              <a:spcAft>
                <a:spcPts val="0"/>
              </a:spcAft>
              <a:buSzPts val="2200"/>
              <a:buNone/>
              <a:defRPr/>
            </a:lvl1pPr>
          </a:lstStyle>
          <a:p/>
        </p:txBody>
      </p:sp>
      <p:sp>
        <p:nvSpPr>
          <p:cNvPr id="43" name="Google Shape;43;p10"/>
          <p:cNvSpPr txBox="1"/>
          <p:nvPr>
            <p:ph idx="12" type="sldNum"/>
          </p:nvPr>
        </p:nvSpPr>
        <p:spPr>
          <a:xfrm>
            <a:off x="7338349" y="7180456"/>
            <a:ext cx="475200" cy="606300"/>
          </a:xfrm>
          <a:prstGeom prst="rect">
            <a:avLst/>
          </a:prstGeom>
        </p:spPr>
        <p:txBody>
          <a:bodyPr anchorCtr="0" anchor="ctr" bIns="111725" lIns="111725" spcFirstLastPara="1" rIns="111725" wrap="square" tIns="1117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69976" y="685253"/>
            <a:ext cx="7379700" cy="881700"/>
          </a:xfrm>
          <a:prstGeom prst="rect">
            <a:avLst/>
          </a:prstGeom>
          <a:noFill/>
          <a:ln>
            <a:noFill/>
          </a:ln>
        </p:spPr>
        <p:txBody>
          <a:bodyPr anchorCtr="0" anchor="t" bIns="111725" lIns="111725" spcFirstLastPara="1" rIns="111725" wrap="square" tIns="111725">
            <a:normAutofit/>
          </a:bodyPr>
          <a:lstStyle>
            <a:lvl1pPr lvl="0">
              <a:spcBef>
                <a:spcPts val="0"/>
              </a:spcBef>
              <a:spcAft>
                <a:spcPts val="0"/>
              </a:spcAft>
              <a:buClr>
                <a:schemeClr val="dk1"/>
              </a:buClr>
              <a:buSzPts val="3400"/>
              <a:buNone/>
              <a:defRPr sz="3400">
                <a:solidFill>
                  <a:schemeClr val="dk1"/>
                </a:solidFill>
              </a:defRPr>
            </a:lvl1pPr>
            <a:lvl2pPr lvl="1">
              <a:spcBef>
                <a:spcPts val="0"/>
              </a:spcBef>
              <a:spcAft>
                <a:spcPts val="0"/>
              </a:spcAft>
              <a:buClr>
                <a:schemeClr val="dk1"/>
              </a:buClr>
              <a:buSzPts val="3400"/>
              <a:buNone/>
              <a:defRPr sz="3400">
                <a:solidFill>
                  <a:schemeClr val="dk1"/>
                </a:solidFill>
              </a:defRPr>
            </a:lvl2pPr>
            <a:lvl3pPr lvl="2">
              <a:spcBef>
                <a:spcPts val="0"/>
              </a:spcBef>
              <a:spcAft>
                <a:spcPts val="0"/>
              </a:spcAft>
              <a:buClr>
                <a:schemeClr val="dk1"/>
              </a:buClr>
              <a:buSzPts val="3400"/>
              <a:buNone/>
              <a:defRPr sz="3400">
                <a:solidFill>
                  <a:schemeClr val="dk1"/>
                </a:solidFill>
              </a:defRPr>
            </a:lvl3pPr>
            <a:lvl4pPr lvl="3">
              <a:spcBef>
                <a:spcPts val="0"/>
              </a:spcBef>
              <a:spcAft>
                <a:spcPts val="0"/>
              </a:spcAft>
              <a:buClr>
                <a:schemeClr val="dk1"/>
              </a:buClr>
              <a:buSzPts val="3400"/>
              <a:buNone/>
              <a:defRPr sz="3400">
                <a:solidFill>
                  <a:schemeClr val="dk1"/>
                </a:solidFill>
              </a:defRPr>
            </a:lvl4pPr>
            <a:lvl5pPr lvl="4">
              <a:spcBef>
                <a:spcPts val="0"/>
              </a:spcBef>
              <a:spcAft>
                <a:spcPts val="0"/>
              </a:spcAft>
              <a:buClr>
                <a:schemeClr val="dk1"/>
              </a:buClr>
              <a:buSzPts val="3400"/>
              <a:buNone/>
              <a:defRPr sz="3400">
                <a:solidFill>
                  <a:schemeClr val="dk1"/>
                </a:solidFill>
              </a:defRPr>
            </a:lvl5pPr>
            <a:lvl6pPr lvl="5">
              <a:spcBef>
                <a:spcPts val="0"/>
              </a:spcBef>
              <a:spcAft>
                <a:spcPts val="0"/>
              </a:spcAft>
              <a:buClr>
                <a:schemeClr val="dk1"/>
              </a:buClr>
              <a:buSzPts val="3400"/>
              <a:buNone/>
              <a:defRPr sz="3400">
                <a:solidFill>
                  <a:schemeClr val="dk1"/>
                </a:solidFill>
              </a:defRPr>
            </a:lvl6pPr>
            <a:lvl7pPr lvl="6">
              <a:spcBef>
                <a:spcPts val="0"/>
              </a:spcBef>
              <a:spcAft>
                <a:spcPts val="0"/>
              </a:spcAft>
              <a:buClr>
                <a:schemeClr val="dk1"/>
              </a:buClr>
              <a:buSzPts val="3400"/>
              <a:buNone/>
              <a:defRPr sz="3400">
                <a:solidFill>
                  <a:schemeClr val="dk1"/>
                </a:solidFill>
              </a:defRPr>
            </a:lvl7pPr>
            <a:lvl8pPr lvl="7">
              <a:spcBef>
                <a:spcPts val="0"/>
              </a:spcBef>
              <a:spcAft>
                <a:spcPts val="0"/>
              </a:spcAft>
              <a:buClr>
                <a:schemeClr val="dk1"/>
              </a:buClr>
              <a:buSzPts val="3400"/>
              <a:buNone/>
              <a:defRPr sz="3400">
                <a:solidFill>
                  <a:schemeClr val="dk1"/>
                </a:solidFill>
              </a:defRPr>
            </a:lvl8pPr>
            <a:lvl9pPr lvl="8">
              <a:spcBef>
                <a:spcPts val="0"/>
              </a:spcBef>
              <a:spcAft>
                <a:spcPts val="0"/>
              </a:spcAft>
              <a:buClr>
                <a:schemeClr val="dk1"/>
              </a:buClr>
              <a:buSzPts val="3400"/>
              <a:buNone/>
              <a:defRPr sz="3400">
                <a:solidFill>
                  <a:schemeClr val="dk1"/>
                </a:solidFill>
              </a:defRPr>
            </a:lvl9pPr>
          </a:lstStyle>
          <a:p/>
        </p:txBody>
      </p:sp>
      <p:sp>
        <p:nvSpPr>
          <p:cNvPr id="7" name="Google Shape;7;p1"/>
          <p:cNvSpPr txBox="1"/>
          <p:nvPr>
            <p:ph idx="1" type="body"/>
          </p:nvPr>
        </p:nvSpPr>
        <p:spPr>
          <a:xfrm>
            <a:off x="269976" y="1774590"/>
            <a:ext cx="7379700" cy="5260500"/>
          </a:xfrm>
          <a:prstGeom prst="rect">
            <a:avLst/>
          </a:prstGeom>
          <a:noFill/>
          <a:ln>
            <a:noFill/>
          </a:ln>
        </p:spPr>
        <p:txBody>
          <a:bodyPr anchorCtr="0" anchor="t" bIns="111725" lIns="111725" spcFirstLastPara="1" rIns="111725" wrap="square" tIns="111725">
            <a:normAutofit/>
          </a:bodyPr>
          <a:lstStyle>
            <a:lvl1pPr indent="-368300" lvl="0" marL="457200">
              <a:lnSpc>
                <a:spcPct val="115000"/>
              </a:lnSpc>
              <a:spcBef>
                <a:spcPts val="0"/>
              </a:spcBef>
              <a:spcAft>
                <a:spcPts val="0"/>
              </a:spcAft>
              <a:buClr>
                <a:schemeClr val="dk2"/>
              </a:buClr>
              <a:buSzPts val="2200"/>
              <a:buChar char="●"/>
              <a:defRPr sz="2200">
                <a:solidFill>
                  <a:schemeClr val="dk2"/>
                </a:solidFill>
              </a:defRPr>
            </a:lvl1pPr>
            <a:lvl2pPr indent="-342900" lvl="1" marL="914400">
              <a:lnSpc>
                <a:spcPct val="115000"/>
              </a:lnSpc>
              <a:spcBef>
                <a:spcPts val="0"/>
              </a:spcBef>
              <a:spcAft>
                <a:spcPts val="0"/>
              </a:spcAft>
              <a:buClr>
                <a:schemeClr val="dk2"/>
              </a:buClr>
              <a:buSzPts val="1800"/>
              <a:buChar char="○"/>
              <a:defRPr sz="1800">
                <a:solidFill>
                  <a:schemeClr val="dk2"/>
                </a:solidFill>
              </a:defRPr>
            </a:lvl2pPr>
            <a:lvl3pPr indent="-342900" lvl="2" marL="1371600">
              <a:lnSpc>
                <a:spcPct val="115000"/>
              </a:lnSpc>
              <a:spcBef>
                <a:spcPts val="0"/>
              </a:spcBef>
              <a:spcAft>
                <a:spcPts val="0"/>
              </a:spcAft>
              <a:buClr>
                <a:schemeClr val="dk2"/>
              </a:buClr>
              <a:buSzPts val="1800"/>
              <a:buChar char="■"/>
              <a:defRPr sz="1800">
                <a:solidFill>
                  <a:schemeClr val="dk2"/>
                </a:solidFill>
              </a:defRPr>
            </a:lvl3pPr>
            <a:lvl4pPr indent="-342900" lvl="3" marL="1828800">
              <a:lnSpc>
                <a:spcPct val="115000"/>
              </a:lnSpc>
              <a:spcBef>
                <a:spcPts val="0"/>
              </a:spcBef>
              <a:spcAft>
                <a:spcPts val="0"/>
              </a:spcAft>
              <a:buClr>
                <a:schemeClr val="dk2"/>
              </a:buClr>
              <a:buSzPts val="1800"/>
              <a:buChar char="●"/>
              <a:defRPr sz="1800">
                <a:solidFill>
                  <a:schemeClr val="dk2"/>
                </a:solidFill>
              </a:defRPr>
            </a:lvl4pPr>
            <a:lvl5pPr indent="-342900" lvl="4" marL="2286000">
              <a:lnSpc>
                <a:spcPct val="115000"/>
              </a:lnSpc>
              <a:spcBef>
                <a:spcPts val="0"/>
              </a:spcBef>
              <a:spcAft>
                <a:spcPts val="0"/>
              </a:spcAft>
              <a:buClr>
                <a:schemeClr val="dk2"/>
              </a:buClr>
              <a:buSzPts val="1800"/>
              <a:buChar char="○"/>
              <a:defRPr sz="1800">
                <a:solidFill>
                  <a:schemeClr val="dk2"/>
                </a:solidFill>
              </a:defRPr>
            </a:lvl5pPr>
            <a:lvl6pPr indent="-342900" lvl="5" marL="2743200">
              <a:lnSpc>
                <a:spcPct val="115000"/>
              </a:lnSpc>
              <a:spcBef>
                <a:spcPts val="0"/>
              </a:spcBef>
              <a:spcAft>
                <a:spcPts val="0"/>
              </a:spcAft>
              <a:buClr>
                <a:schemeClr val="dk2"/>
              </a:buClr>
              <a:buSzPts val="1800"/>
              <a:buChar char="■"/>
              <a:defRPr sz="1800">
                <a:solidFill>
                  <a:schemeClr val="dk2"/>
                </a:solidFill>
              </a:defRPr>
            </a:lvl6pPr>
            <a:lvl7pPr indent="-342900" lvl="6" marL="3200400">
              <a:lnSpc>
                <a:spcPct val="115000"/>
              </a:lnSpc>
              <a:spcBef>
                <a:spcPts val="0"/>
              </a:spcBef>
              <a:spcAft>
                <a:spcPts val="0"/>
              </a:spcAft>
              <a:buClr>
                <a:schemeClr val="dk2"/>
              </a:buClr>
              <a:buSzPts val="1800"/>
              <a:buChar char="●"/>
              <a:defRPr sz="1800">
                <a:solidFill>
                  <a:schemeClr val="dk2"/>
                </a:solidFill>
              </a:defRPr>
            </a:lvl7pPr>
            <a:lvl8pPr indent="-342900" lvl="7" marL="3657600">
              <a:lnSpc>
                <a:spcPct val="115000"/>
              </a:lnSpc>
              <a:spcBef>
                <a:spcPts val="0"/>
              </a:spcBef>
              <a:spcAft>
                <a:spcPts val="0"/>
              </a:spcAft>
              <a:buClr>
                <a:schemeClr val="dk2"/>
              </a:buClr>
              <a:buSzPts val="1800"/>
              <a:buChar char="○"/>
              <a:defRPr sz="1800">
                <a:solidFill>
                  <a:schemeClr val="dk2"/>
                </a:solidFill>
              </a:defRPr>
            </a:lvl8pPr>
            <a:lvl9pPr indent="-342900" lvl="8" marL="4114800">
              <a:lnSpc>
                <a:spcPct val="115000"/>
              </a:lnSpc>
              <a:spcBef>
                <a:spcPts val="0"/>
              </a:spcBef>
              <a:spcAft>
                <a:spcPts val="0"/>
              </a:spcAft>
              <a:buClr>
                <a:schemeClr val="dk2"/>
              </a:buClr>
              <a:buSzPts val="1800"/>
              <a:buChar char="■"/>
              <a:defRPr sz="1800">
                <a:solidFill>
                  <a:schemeClr val="dk2"/>
                </a:solidFill>
              </a:defRPr>
            </a:lvl9pPr>
          </a:lstStyle>
          <a:p/>
        </p:txBody>
      </p:sp>
      <p:sp>
        <p:nvSpPr>
          <p:cNvPr id="8" name="Google Shape;8;p1"/>
          <p:cNvSpPr txBox="1"/>
          <p:nvPr>
            <p:ph idx="12" type="sldNum"/>
          </p:nvPr>
        </p:nvSpPr>
        <p:spPr>
          <a:xfrm>
            <a:off x="7338349" y="7180456"/>
            <a:ext cx="475200" cy="606300"/>
          </a:xfrm>
          <a:prstGeom prst="rect">
            <a:avLst/>
          </a:prstGeom>
          <a:noFill/>
          <a:ln>
            <a:noFill/>
          </a:ln>
        </p:spPr>
        <p:txBody>
          <a:bodyPr anchorCtr="0" anchor="ctr" bIns="111725" lIns="111725" spcFirstLastPara="1" rIns="111725" wrap="square" tIns="111725">
            <a:normAutofit/>
          </a:bodyPr>
          <a:lstStyle>
            <a:lvl1pPr lvl="0" algn="r">
              <a:buNone/>
              <a:defRPr sz="1200">
                <a:solidFill>
                  <a:schemeClr val="dk2"/>
                </a:solidFill>
              </a:defRPr>
            </a:lvl1pPr>
            <a:lvl2pPr lvl="1" algn="r">
              <a:buNone/>
              <a:defRPr sz="1200">
                <a:solidFill>
                  <a:schemeClr val="dk2"/>
                </a:solidFill>
              </a:defRPr>
            </a:lvl2pPr>
            <a:lvl3pPr lvl="2" algn="r">
              <a:buNone/>
              <a:defRPr sz="1200">
                <a:solidFill>
                  <a:schemeClr val="dk2"/>
                </a:solidFill>
              </a:defRPr>
            </a:lvl3pPr>
            <a:lvl4pPr lvl="3" algn="r">
              <a:buNone/>
              <a:defRPr sz="1200">
                <a:solidFill>
                  <a:schemeClr val="dk2"/>
                </a:solidFill>
              </a:defRPr>
            </a:lvl4pPr>
            <a:lvl5pPr lvl="4" algn="r">
              <a:buNone/>
              <a:defRPr sz="1200">
                <a:solidFill>
                  <a:schemeClr val="dk2"/>
                </a:solidFill>
              </a:defRPr>
            </a:lvl5pPr>
            <a:lvl6pPr lvl="5" algn="r">
              <a:buNone/>
              <a:defRPr sz="1200">
                <a:solidFill>
                  <a:schemeClr val="dk2"/>
                </a:solidFill>
              </a:defRPr>
            </a:lvl6pPr>
            <a:lvl7pPr lvl="6" algn="r">
              <a:buNone/>
              <a:defRPr sz="1200">
                <a:solidFill>
                  <a:schemeClr val="dk2"/>
                </a:solidFill>
              </a:defRPr>
            </a:lvl7pPr>
            <a:lvl8pPr lvl="7" algn="r">
              <a:buNone/>
              <a:defRPr sz="1200">
                <a:solidFill>
                  <a:schemeClr val="dk2"/>
                </a:solidFill>
              </a:defRPr>
            </a:lvl8pPr>
            <a:lvl9pPr lvl="8" algn="r">
              <a:buNone/>
              <a:defRPr sz="12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0" l="1143" r="1133" t="0"/>
          <a:stretch/>
        </p:blipFill>
        <p:spPr>
          <a:xfrm>
            <a:off x="2438500" y="327125"/>
            <a:ext cx="2733725" cy="2954125"/>
          </a:xfrm>
          <a:prstGeom prst="rect">
            <a:avLst/>
          </a:prstGeom>
          <a:noFill/>
          <a:ln cap="flat" cmpd="sng" w="9525">
            <a:solidFill>
              <a:schemeClr val="dk1"/>
            </a:solidFill>
            <a:prstDash val="solid"/>
            <a:round/>
            <a:headEnd len="sm" w="sm" type="none"/>
            <a:tailEnd len="sm" w="sm" type="none"/>
          </a:ln>
          <a:effectLst>
            <a:outerShdw rotWithShape="0" algn="bl" dir="5400000" dist="19050">
              <a:srgbClr val="000000">
                <a:alpha val="89000"/>
              </a:srgbClr>
            </a:outerShdw>
          </a:effectLst>
        </p:spPr>
      </p:pic>
      <p:sp>
        <p:nvSpPr>
          <p:cNvPr id="55" name="Google Shape;55;p13"/>
          <p:cNvSpPr txBox="1"/>
          <p:nvPr/>
        </p:nvSpPr>
        <p:spPr>
          <a:xfrm>
            <a:off x="25" y="1802850"/>
            <a:ext cx="2432100" cy="1537500"/>
          </a:xfrm>
          <a:prstGeom prst="rect">
            <a:avLst/>
          </a:prstGeom>
          <a:noFill/>
          <a:ln cap="flat" cmpd="sng" w="9525">
            <a:solidFill>
              <a:srgbClr val="000000"/>
            </a:solidFill>
            <a:prstDash val="solid"/>
            <a:round/>
            <a:headEnd len="sm" w="sm" type="none"/>
            <a:tailEnd len="sm" w="sm" type="none"/>
          </a:ln>
        </p:spPr>
        <p:txBody>
          <a:bodyPr anchorCtr="0" anchor="t" bIns="100575" lIns="100575" spcFirstLastPara="1" rIns="100575" wrap="square" tIns="100575">
            <a:noAutofit/>
          </a:bodyPr>
          <a:lstStyle/>
          <a:p>
            <a:pPr indent="0" lvl="0" marL="0" rtl="0" algn="just">
              <a:spcBef>
                <a:spcPts val="0"/>
              </a:spcBef>
              <a:spcAft>
                <a:spcPts val="0"/>
              </a:spcAft>
              <a:buNone/>
            </a:pPr>
            <a:r>
              <a:rPr lang="en" sz="1000">
                <a:solidFill>
                  <a:schemeClr val="dk1"/>
                </a:solidFill>
                <a:latin typeface="Lato"/>
                <a:ea typeface="Lato"/>
                <a:cs typeface="Lato"/>
                <a:sym typeface="Lato"/>
              </a:rPr>
              <a:t>Coal India Limited supplies coal to consumers through railway sidings. Wagons at such sidings often results in </a:t>
            </a:r>
            <a:r>
              <a:rPr b="1" lang="en" sz="1000">
                <a:solidFill>
                  <a:schemeClr val="dk1"/>
                </a:solidFill>
                <a:latin typeface="Lato"/>
                <a:ea typeface="Lato"/>
                <a:cs typeface="Lato"/>
                <a:sym typeface="Lato"/>
              </a:rPr>
              <a:t>overloading</a:t>
            </a:r>
            <a:r>
              <a:rPr lang="en" sz="1000">
                <a:solidFill>
                  <a:schemeClr val="dk1"/>
                </a:solidFill>
                <a:latin typeface="Lato"/>
                <a:ea typeface="Lato"/>
                <a:cs typeface="Lato"/>
                <a:sym typeface="Lato"/>
              </a:rPr>
              <a:t> or </a:t>
            </a:r>
            <a:r>
              <a:rPr b="1" lang="en" sz="1000">
                <a:solidFill>
                  <a:schemeClr val="dk1"/>
                </a:solidFill>
                <a:latin typeface="Lato"/>
                <a:ea typeface="Lato"/>
                <a:cs typeface="Lato"/>
                <a:sym typeface="Lato"/>
              </a:rPr>
              <a:t>underloading.</a:t>
            </a:r>
            <a:r>
              <a:rPr lang="en" sz="1000">
                <a:solidFill>
                  <a:schemeClr val="dk1"/>
                </a:solidFill>
                <a:latin typeface="Lato"/>
                <a:ea typeface="Lato"/>
                <a:cs typeface="Lato"/>
                <a:sym typeface="Lato"/>
              </a:rPr>
              <a:t> During 2021-22, the expense for under-loading was nearly </a:t>
            </a:r>
            <a:r>
              <a:rPr b="1" lang="en" sz="1000">
                <a:solidFill>
                  <a:schemeClr val="dk1"/>
                </a:solidFill>
                <a:latin typeface="Lato"/>
                <a:ea typeface="Lato"/>
                <a:cs typeface="Lato"/>
                <a:sym typeface="Lato"/>
              </a:rPr>
              <a:t>Rs.593 Cr</a:t>
            </a:r>
            <a:r>
              <a:rPr lang="en" sz="1000">
                <a:solidFill>
                  <a:schemeClr val="dk1"/>
                </a:solidFill>
                <a:latin typeface="Lato"/>
                <a:ea typeface="Lato"/>
                <a:cs typeface="Lato"/>
                <a:sym typeface="Lato"/>
              </a:rPr>
              <a:t>. whereas the contract for wagon loading itself was only Rs.276 Cr. </a:t>
            </a:r>
            <a:endParaRPr sz="1000">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sz="1200">
              <a:solidFill>
                <a:schemeClr val="dk1"/>
              </a:solidFill>
            </a:endParaRPr>
          </a:p>
        </p:txBody>
      </p:sp>
      <p:sp>
        <p:nvSpPr>
          <p:cNvPr id="56" name="Google Shape;56;p13"/>
          <p:cNvSpPr txBox="1"/>
          <p:nvPr/>
        </p:nvSpPr>
        <p:spPr>
          <a:xfrm>
            <a:off x="5172250" y="327050"/>
            <a:ext cx="2733600" cy="3013500"/>
          </a:xfrm>
          <a:prstGeom prst="rect">
            <a:avLst/>
          </a:prstGeom>
          <a:noFill/>
          <a:ln cap="flat" cmpd="sng" w="9525">
            <a:solidFill>
              <a:srgbClr val="000000"/>
            </a:solidFill>
            <a:prstDash val="solid"/>
            <a:round/>
            <a:headEnd len="sm" w="sm" type="none"/>
            <a:tailEnd len="sm" w="sm" type="none"/>
          </a:ln>
        </p:spPr>
        <p:txBody>
          <a:bodyPr anchorCtr="0" anchor="t" bIns="100575" lIns="100575" spcFirstLastPara="1" rIns="100575" wrap="square" tIns="100575">
            <a:noAutofit/>
          </a:bodyPr>
          <a:lstStyle/>
          <a:p>
            <a:pPr indent="0" lvl="0" marL="0" rtl="0" algn="just">
              <a:spcBef>
                <a:spcPts val="0"/>
              </a:spcBef>
              <a:spcAft>
                <a:spcPts val="0"/>
              </a:spcAft>
              <a:buNone/>
            </a:pPr>
            <a:r>
              <a:rPr b="1" lang="en" sz="1000">
                <a:solidFill>
                  <a:srgbClr val="121212"/>
                </a:solidFill>
                <a:latin typeface="Lato"/>
                <a:ea typeface="Lato"/>
                <a:cs typeface="Lato"/>
                <a:sym typeface="Lato"/>
              </a:rPr>
              <a:t>Weight sensor, </a:t>
            </a:r>
            <a:r>
              <a:rPr lang="en" sz="1000">
                <a:solidFill>
                  <a:srgbClr val="121212"/>
                </a:solidFill>
                <a:latin typeface="Lato"/>
                <a:ea typeface="Lato"/>
                <a:cs typeface="Lato"/>
                <a:sym typeface="Lato"/>
              </a:rPr>
              <a:t>also called load cel</a:t>
            </a:r>
            <a:r>
              <a:rPr b="1" lang="en" sz="1000">
                <a:solidFill>
                  <a:srgbClr val="121212"/>
                </a:solidFill>
                <a:latin typeface="Lato"/>
                <a:ea typeface="Lato"/>
                <a:cs typeface="Lato"/>
                <a:sym typeface="Lato"/>
              </a:rPr>
              <a:t>l</a:t>
            </a:r>
            <a:r>
              <a:rPr lang="en" sz="1000">
                <a:solidFill>
                  <a:srgbClr val="121212"/>
                </a:solidFill>
                <a:latin typeface="Lato"/>
                <a:ea typeface="Lato"/>
                <a:cs typeface="Lato"/>
                <a:sym typeface="Lato"/>
              </a:rPr>
              <a:t> senses the weight placed in the wagon and supplies an electrical analog voltage to </a:t>
            </a:r>
            <a:r>
              <a:rPr b="1" lang="en" sz="1000">
                <a:solidFill>
                  <a:srgbClr val="121212"/>
                </a:solidFill>
                <a:latin typeface="Lato"/>
                <a:ea typeface="Lato"/>
                <a:cs typeface="Lato"/>
                <a:sym typeface="Lato"/>
              </a:rPr>
              <a:t>HX711 Load Amplifier Module</a:t>
            </a:r>
            <a:r>
              <a:rPr lang="en" sz="1000">
                <a:solidFill>
                  <a:srgbClr val="121212"/>
                </a:solidFill>
                <a:latin typeface="Lato"/>
                <a:ea typeface="Lato"/>
                <a:cs typeface="Lato"/>
                <a:sym typeface="Lato"/>
              </a:rPr>
              <a:t>. It is a 24 bit ADC, which amplifies and digitally converts the output. This amplified value is fed to </a:t>
            </a:r>
            <a:r>
              <a:rPr b="1" lang="en" sz="1000">
                <a:solidFill>
                  <a:srgbClr val="121212"/>
                </a:solidFill>
                <a:latin typeface="Lato"/>
                <a:ea typeface="Lato"/>
                <a:cs typeface="Lato"/>
                <a:sym typeface="Lato"/>
              </a:rPr>
              <a:t>Arduino.</a:t>
            </a:r>
            <a:r>
              <a:rPr lang="en" sz="1000">
                <a:solidFill>
                  <a:srgbClr val="121212"/>
                </a:solidFill>
                <a:latin typeface="Lato"/>
                <a:ea typeface="Lato"/>
                <a:cs typeface="Lato"/>
                <a:sym typeface="Lato"/>
              </a:rPr>
              <a:t> The microcontroller stores the ideal capacity of  the wagon which is compared with the detected weight. Hence, it determines if the wagon is underused or overloaded and accordingly writes the same on the LCD as well as activating the right </a:t>
            </a:r>
            <a:r>
              <a:rPr b="1" lang="en" sz="1000">
                <a:solidFill>
                  <a:srgbClr val="121212"/>
                </a:solidFill>
                <a:latin typeface="Lato"/>
                <a:ea typeface="Lato"/>
                <a:cs typeface="Lato"/>
                <a:sym typeface="Lato"/>
              </a:rPr>
              <a:t>LED</a:t>
            </a:r>
            <a:r>
              <a:rPr lang="en" sz="1000">
                <a:solidFill>
                  <a:srgbClr val="121212"/>
                </a:solidFill>
                <a:latin typeface="Lato"/>
                <a:ea typeface="Lato"/>
                <a:cs typeface="Lato"/>
                <a:sym typeface="Lato"/>
              </a:rPr>
              <a:t> (red, yellow, or green). The </a:t>
            </a:r>
            <a:r>
              <a:rPr b="1" lang="en" sz="1000">
                <a:solidFill>
                  <a:srgbClr val="121212"/>
                </a:solidFill>
                <a:latin typeface="Lato"/>
                <a:ea typeface="Lato"/>
                <a:cs typeface="Lato"/>
                <a:sym typeface="Lato"/>
              </a:rPr>
              <a:t>LCD</a:t>
            </a:r>
            <a:r>
              <a:rPr lang="en" sz="1000">
                <a:solidFill>
                  <a:srgbClr val="121212"/>
                </a:solidFill>
                <a:latin typeface="Lato"/>
                <a:ea typeface="Lato"/>
                <a:cs typeface="Lato"/>
                <a:sym typeface="Lato"/>
              </a:rPr>
              <a:t> will output the status of the wagon (“underloaded”, “overloaded”, or “normal”) and the detected weight. In addition to this, an </a:t>
            </a:r>
            <a:r>
              <a:rPr b="1" lang="en" sz="1000">
                <a:solidFill>
                  <a:srgbClr val="121212"/>
                </a:solidFill>
                <a:latin typeface="Lato"/>
                <a:ea typeface="Lato"/>
                <a:cs typeface="Lato"/>
                <a:sym typeface="Lato"/>
              </a:rPr>
              <a:t>application</a:t>
            </a:r>
            <a:r>
              <a:rPr lang="en" sz="1000">
                <a:solidFill>
                  <a:srgbClr val="121212"/>
                </a:solidFill>
                <a:latin typeface="Lato"/>
                <a:ea typeface="Lato"/>
                <a:cs typeface="Lato"/>
                <a:sym typeface="Lato"/>
              </a:rPr>
              <a:t> is also developed that will inform the user of the status of each wagon via SMS or  email.</a:t>
            </a:r>
            <a:endParaRPr sz="1100"/>
          </a:p>
        </p:txBody>
      </p:sp>
      <p:sp>
        <p:nvSpPr>
          <p:cNvPr id="57" name="Google Shape;57;p13"/>
          <p:cNvSpPr txBox="1"/>
          <p:nvPr/>
        </p:nvSpPr>
        <p:spPr>
          <a:xfrm>
            <a:off x="3688200" y="3703600"/>
            <a:ext cx="4240800" cy="1115100"/>
          </a:xfrm>
          <a:prstGeom prst="rect">
            <a:avLst/>
          </a:prstGeom>
          <a:noFill/>
          <a:ln cap="flat" cmpd="sng" w="9525">
            <a:solidFill>
              <a:srgbClr val="000000"/>
            </a:solidFill>
            <a:prstDash val="solid"/>
            <a:round/>
            <a:headEnd len="sm" w="sm" type="none"/>
            <a:tailEnd len="sm" w="sm" type="none"/>
          </a:ln>
        </p:spPr>
        <p:txBody>
          <a:bodyPr anchorCtr="0" anchor="t" bIns="100575" lIns="100575" spcFirstLastPara="1" rIns="100575" wrap="square" tIns="100575">
            <a:noAutofit/>
          </a:bodyPr>
          <a:lstStyle/>
          <a:p>
            <a:pPr indent="-292100" lvl="0" marL="457200" rtl="0" algn="l">
              <a:spcBef>
                <a:spcPts val="0"/>
              </a:spcBef>
              <a:spcAft>
                <a:spcPts val="0"/>
              </a:spcAft>
              <a:buSzPts val="1000"/>
              <a:buFont typeface="Lato"/>
              <a:buChar char="❖"/>
            </a:pPr>
            <a:r>
              <a:rPr lang="en" sz="1000">
                <a:latin typeface="Lato"/>
                <a:ea typeface="Lato"/>
                <a:cs typeface="Lato"/>
                <a:sym typeface="Lato"/>
              </a:rPr>
              <a:t>Improves the transparency in railway department and lowers the maintenance on railway tracks.</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Can be used in handling goods in various transportation means like </a:t>
            </a:r>
            <a:r>
              <a:rPr b="1" lang="en" sz="1000">
                <a:latin typeface="Lato"/>
                <a:ea typeface="Lato"/>
                <a:cs typeface="Lato"/>
                <a:sym typeface="Lato"/>
              </a:rPr>
              <a:t>cargo aircrafts, freighters, trailers</a:t>
            </a:r>
            <a:r>
              <a:rPr lang="en" sz="1000">
                <a:latin typeface="Lato"/>
                <a:ea typeface="Lato"/>
                <a:cs typeface="Lato"/>
                <a:sym typeface="Lato"/>
              </a:rPr>
              <a:t> etc.</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Can be used in </a:t>
            </a:r>
            <a:r>
              <a:rPr b="1" lang="en" sz="1000">
                <a:latin typeface="Lato"/>
                <a:ea typeface="Lato"/>
                <a:cs typeface="Lato"/>
                <a:sym typeface="Lato"/>
              </a:rPr>
              <a:t>check posts</a:t>
            </a:r>
            <a:r>
              <a:rPr lang="en" sz="1000">
                <a:latin typeface="Lato"/>
                <a:ea typeface="Lato"/>
                <a:cs typeface="Lato"/>
                <a:sym typeface="Lato"/>
              </a:rPr>
              <a:t> (toll plaza) as well as  </a:t>
            </a:r>
            <a:r>
              <a:rPr lang="en" sz="1000">
                <a:latin typeface="Lato"/>
                <a:ea typeface="Lato"/>
                <a:cs typeface="Lato"/>
                <a:sym typeface="Lato"/>
              </a:rPr>
              <a:t>managing</a:t>
            </a:r>
            <a:r>
              <a:rPr lang="en" sz="1000">
                <a:latin typeface="Lato"/>
                <a:ea typeface="Lato"/>
                <a:cs typeface="Lato"/>
                <a:sym typeface="Lato"/>
              </a:rPr>
              <a:t> weight control in </a:t>
            </a:r>
            <a:r>
              <a:rPr b="1" lang="en" sz="1000">
                <a:latin typeface="Lato"/>
                <a:ea typeface="Lato"/>
                <a:cs typeface="Lato"/>
                <a:sym typeface="Lato"/>
              </a:rPr>
              <a:t>Elevators, Escalators </a:t>
            </a:r>
            <a:r>
              <a:rPr lang="en" sz="1000">
                <a:latin typeface="Lato"/>
                <a:ea typeface="Lato"/>
                <a:cs typeface="Lato"/>
                <a:sym typeface="Lato"/>
              </a:rPr>
              <a:t>etc.</a:t>
            </a:r>
            <a:endParaRPr sz="1000">
              <a:latin typeface="Lato"/>
              <a:ea typeface="Lato"/>
              <a:cs typeface="Lato"/>
              <a:sym typeface="Lato"/>
            </a:endParaRPr>
          </a:p>
          <a:p>
            <a:pPr indent="0" lvl="0" marL="457200" rtl="0" algn="l">
              <a:lnSpc>
                <a:spcPct val="90000"/>
              </a:lnSpc>
              <a:spcBef>
                <a:spcPts val="0"/>
              </a:spcBef>
              <a:spcAft>
                <a:spcPts val="0"/>
              </a:spcAft>
              <a:buNone/>
            </a:pPr>
            <a:r>
              <a:t/>
            </a:r>
            <a:endParaRPr sz="1000">
              <a:latin typeface="Lato"/>
              <a:ea typeface="Lato"/>
              <a:cs typeface="Lato"/>
              <a:sym typeface="Lato"/>
            </a:endParaRPr>
          </a:p>
        </p:txBody>
      </p:sp>
      <p:sp>
        <p:nvSpPr>
          <p:cNvPr id="58" name="Google Shape;58;p13"/>
          <p:cNvSpPr txBox="1"/>
          <p:nvPr/>
        </p:nvSpPr>
        <p:spPr>
          <a:xfrm>
            <a:off x="0" y="3703600"/>
            <a:ext cx="3688200" cy="1115100"/>
          </a:xfrm>
          <a:prstGeom prst="rect">
            <a:avLst/>
          </a:prstGeom>
          <a:noFill/>
          <a:ln cap="flat" cmpd="sng" w="9525">
            <a:solidFill>
              <a:srgbClr val="000000"/>
            </a:solidFill>
            <a:prstDash val="solid"/>
            <a:round/>
            <a:headEnd len="sm" w="sm" type="none"/>
            <a:tailEnd len="sm" w="sm" type="none"/>
          </a:ln>
        </p:spPr>
        <p:txBody>
          <a:bodyPr anchorCtr="0" anchor="t" bIns="100575" lIns="100575" spcFirstLastPara="1" rIns="100575" wrap="square" tIns="100575">
            <a:noAutofit/>
          </a:bodyPr>
          <a:lstStyle/>
          <a:p>
            <a:pPr indent="-292100" lvl="0" marL="457200" rtl="0" algn="just">
              <a:spcBef>
                <a:spcPts val="0"/>
              </a:spcBef>
              <a:spcAft>
                <a:spcPts val="0"/>
              </a:spcAft>
              <a:buSzPts val="1000"/>
              <a:buFont typeface="Lato"/>
              <a:buChar char="❏"/>
            </a:pPr>
            <a:r>
              <a:rPr b="1" lang="en" sz="1000">
                <a:latin typeface="Lato"/>
                <a:ea typeface="Lato"/>
                <a:cs typeface="Lato"/>
                <a:sym typeface="Lato"/>
              </a:rPr>
              <a:t>Software:</a:t>
            </a:r>
            <a:endParaRPr b="1" sz="1000">
              <a:latin typeface="Lato"/>
              <a:ea typeface="Lato"/>
              <a:cs typeface="Lato"/>
              <a:sym typeface="Lato"/>
            </a:endParaRPr>
          </a:p>
          <a:p>
            <a:pPr indent="-292100" lvl="0" marL="457200" rtl="0" algn="just">
              <a:spcBef>
                <a:spcPts val="0"/>
              </a:spcBef>
              <a:spcAft>
                <a:spcPts val="0"/>
              </a:spcAft>
              <a:buSzPts val="1000"/>
              <a:buFont typeface="Lato"/>
              <a:buChar char="★"/>
            </a:pPr>
            <a:r>
              <a:rPr lang="en" sz="1000">
                <a:latin typeface="Lato"/>
                <a:ea typeface="Lato"/>
                <a:cs typeface="Lato"/>
                <a:sym typeface="Lato"/>
              </a:rPr>
              <a:t> </a:t>
            </a:r>
            <a:r>
              <a:rPr i="1" lang="en" sz="1000">
                <a:latin typeface="Lato"/>
                <a:ea typeface="Lato"/>
                <a:cs typeface="Lato"/>
                <a:sym typeface="Lato"/>
              </a:rPr>
              <a:t>Front-end</a:t>
            </a:r>
            <a:r>
              <a:rPr lang="en" sz="1000">
                <a:latin typeface="Lato"/>
                <a:ea typeface="Lato"/>
                <a:cs typeface="Lato"/>
                <a:sym typeface="Lato"/>
              </a:rPr>
              <a:t> ~ XML</a:t>
            </a:r>
            <a:endParaRPr sz="1000">
              <a:latin typeface="Lato"/>
              <a:ea typeface="Lato"/>
              <a:cs typeface="Lato"/>
              <a:sym typeface="Lato"/>
            </a:endParaRPr>
          </a:p>
          <a:p>
            <a:pPr indent="-292100" lvl="0" marL="457200" rtl="0" algn="just">
              <a:spcBef>
                <a:spcPts val="0"/>
              </a:spcBef>
              <a:spcAft>
                <a:spcPts val="0"/>
              </a:spcAft>
              <a:buSzPts val="1000"/>
              <a:buFont typeface="Lato"/>
              <a:buChar char="★"/>
            </a:pPr>
            <a:r>
              <a:rPr lang="en" sz="1000">
                <a:latin typeface="Lato"/>
                <a:ea typeface="Lato"/>
                <a:cs typeface="Lato"/>
                <a:sym typeface="Lato"/>
              </a:rPr>
              <a:t> </a:t>
            </a:r>
            <a:r>
              <a:rPr i="1" lang="en" sz="1000">
                <a:latin typeface="Lato"/>
                <a:ea typeface="Lato"/>
                <a:cs typeface="Lato"/>
                <a:sym typeface="Lato"/>
              </a:rPr>
              <a:t>Back-end</a:t>
            </a:r>
            <a:r>
              <a:rPr lang="en" sz="1000">
                <a:latin typeface="Lato"/>
                <a:ea typeface="Lato"/>
                <a:cs typeface="Lato"/>
                <a:sym typeface="Lato"/>
              </a:rPr>
              <a:t> ~ Java and Python </a:t>
            </a:r>
            <a:endParaRPr sz="1000">
              <a:latin typeface="Lato"/>
              <a:ea typeface="Lato"/>
              <a:cs typeface="Lato"/>
              <a:sym typeface="Lato"/>
            </a:endParaRPr>
          </a:p>
          <a:p>
            <a:pPr indent="-292100" lvl="0" marL="457200" rtl="0" algn="just">
              <a:spcBef>
                <a:spcPts val="0"/>
              </a:spcBef>
              <a:spcAft>
                <a:spcPts val="0"/>
              </a:spcAft>
              <a:buSzPts val="1000"/>
              <a:buFont typeface="Lato"/>
              <a:buChar char="❏"/>
            </a:pPr>
            <a:r>
              <a:rPr b="1" lang="en" sz="1000">
                <a:latin typeface="Lato"/>
                <a:ea typeface="Lato"/>
                <a:cs typeface="Lato"/>
                <a:sym typeface="Lato"/>
              </a:rPr>
              <a:t>Firmware: </a:t>
            </a:r>
            <a:r>
              <a:rPr lang="en" sz="1000">
                <a:latin typeface="Lato"/>
                <a:ea typeface="Lato"/>
                <a:cs typeface="Lato"/>
                <a:sym typeface="Lato"/>
              </a:rPr>
              <a:t>Arduino IDE version 2.2.1</a:t>
            </a:r>
            <a:endParaRPr sz="1000">
              <a:latin typeface="Lato"/>
              <a:ea typeface="Lato"/>
              <a:cs typeface="Lato"/>
              <a:sym typeface="Lato"/>
            </a:endParaRPr>
          </a:p>
          <a:p>
            <a:pPr indent="-292100" lvl="0" marL="457200" rtl="0" algn="just">
              <a:spcBef>
                <a:spcPts val="0"/>
              </a:spcBef>
              <a:spcAft>
                <a:spcPts val="0"/>
              </a:spcAft>
              <a:buSzPts val="1000"/>
              <a:buFont typeface="Lato"/>
              <a:buChar char="❏"/>
            </a:pPr>
            <a:r>
              <a:rPr b="1" lang="en" sz="1000">
                <a:latin typeface="Lato"/>
                <a:ea typeface="Lato"/>
                <a:cs typeface="Lato"/>
                <a:sym typeface="Lato"/>
              </a:rPr>
              <a:t>Hardware:</a:t>
            </a:r>
            <a:r>
              <a:rPr lang="en" sz="1000">
                <a:latin typeface="Lato"/>
                <a:ea typeface="Lato"/>
                <a:cs typeface="Lato"/>
                <a:sym typeface="Lato"/>
              </a:rPr>
              <a:t> Arduino UNO Board, Embedded Python, Weight sensor, Amplifier, LCD, 3 Leds and Bluetooth</a:t>
            </a:r>
            <a:endParaRPr sz="1000">
              <a:latin typeface="Lato"/>
              <a:ea typeface="Lato"/>
              <a:cs typeface="Lato"/>
              <a:sym typeface="Lato"/>
            </a:endParaRPr>
          </a:p>
        </p:txBody>
      </p:sp>
      <p:pic>
        <p:nvPicPr>
          <p:cNvPr id="59" name="Google Shape;59;p13"/>
          <p:cNvPicPr preferRelativeResize="0"/>
          <p:nvPr/>
        </p:nvPicPr>
        <p:blipFill>
          <a:blip r:embed="rId4">
            <a:alphaModFix/>
          </a:blip>
          <a:stretch>
            <a:fillRect/>
          </a:stretch>
        </p:blipFill>
        <p:spPr>
          <a:xfrm>
            <a:off x="33300" y="5177413"/>
            <a:ext cx="2790900" cy="1655362"/>
          </a:xfrm>
          <a:prstGeom prst="rect">
            <a:avLst/>
          </a:prstGeom>
          <a:noFill/>
          <a:ln cap="flat" cmpd="sng" w="28575">
            <a:solidFill>
              <a:schemeClr val="dk1"/>
            </a:solidFill>
            <a:prstDash val="solid"/>
            <a:round/>
            <a:headEnd len="sm" w="sm" type="none"/>
            <a:tailEnd len="sm" w="sm" type="none"/>
          </a:ln>
        </p:spPr>
      </p:pic>
      <p:pic>
        <p:nvPicPr>
          <p:cNvPr id="60" name="Google Shape;60;p13"/>
          <p:cNvPicPr preferRelativeResize="0"/>
          <p:nvPr/>
        </p:nvPicPr>
        <p:blipFill>
          <a:blip r:embed="rId5">
            <a:alphaModFix/>
          </a:blip>
          <a:stretch>
            <a:fillRect/>
          </a:stretch>
        </p:blipFill>
        <p:spPr>
          <a:xfrm>
            <a:off x="6018050" y="5122825"/>
            <a:ext cx="1887800" cy="1719525"/>
          </a:xfrm>
          <a:prstGeom prst="rect">
            <a:avLst/>
          </a:prstGeom>
          <a:noFill/>
          <a:ln cap="flat" cmpd="sng" w="28575">
            <a:solidFill>
              <a:schemeClr val="dk1"/>
            </a:solidFill>
            <a:prstDash val="solid"/>
            <a:round/>
            <a:headEnd len="sm" w="sm" type="none"/>
            <a:tailEnd len="sm" w="sm" type="none"/>
          </a:ln>
        </p:spPr>
      </p:pic>
      <p:pic>
        <p:nvPicPr>
          <p:cNvPr id="61" name="Google Shape;61;p13"/>
          <p:cNvPicPr preferRelativeResize="0"/>
          <p:nvPr/>
        </p:nvPicPr>
        <p:blipFill>
          <a:blip r:embed="rId6">
            <a:alphaModFix/>
          </a:blip>
          <a:stretch>
            <a:fillRect/>
          </a:stretch>
        </p:blipFill>
        <p:spPr>
          <a:xfrm>
            <a:off x="2886612" y="5134028"/>
            <a:ext cx="3069025" cy="1697110"/>
          </a:xfrm>
          <a:prstGeom prst="rect">
            <a:avLst/>
          </a:prstGeom>
          <a:noFill/>
          <a:ln cap="flat" cmpd="sng" w="28575">
            <a:solidFill>
              <a:schemeClr val="dk1"/>
            </a:solidFill>
            <a:prstDash val="solid"/>
            <a:round/>
            <a:headEnd len="sm" w="sm" type="none"/>
            <a:tailEnd len="sm" w="sm" type="none"/>
          </a:ln>
        </p:spPr>
      </p:pic>
      <p:sp>
        <p:nvSpPr>
          <p:cNvPr id="62" name="Google Shape;62;p13"/>
          <p:cNvSpPr txBox="1"/>
          <p:nvPr/>
        </p:nvSpPr>
        <p:spPr>
          <a:xfrm>
            <a:off x="0" y="4826375"/>
            <a:ext cx="2857500" cy="354300"/>
          </a:xfrm>
          <a:prstGeom prst="rect">
            <a:avLst/>
          </a:prstGeom>
          <a:noFill/>
          <a:ln>
            <a:noFill/>
          </a:ln>
        </p:spPr>
        <p:txBody>
          <a:bodyPr anchorCtr="0" anchor="ctr" bIns="100575" lIns="100575" spcFirstLastPara="1" rIns="100575" wrap="square" tIns="100575">
            <a:noAutofit/>
          </a:bodyPr>
          <a:lstStyle/>
          <a:p>
            <a:pPr indent="0" lvl="0" marL="0" rtl="0" algn="ctr">
              <a:spcBef>
                <a:spcPts val="0"/>
              </a:spcBef>
              <a:spcAft>
                <a:spcPts val="0"/>
              </a:spcAft>
              <a:buNone/>
            </a:pPr>
            <a:r>
              <a:rPr b="1" lang="en" sz="2200">
                <a:latin typeface="Amatic SC"/>
                <a:ea typeface="Amatic SC"/>
                <a:cs typeface="Amatic SC"/>
                <a:sym typeface="Amatic SC"/>
              </a:rPr>
              <a:t>OVERLOADING</a:t>
            </a:r>
            <a:endParaRPr b="1" sz="2200">
              <a:latin typeface="Amatic SC"/>
              <a:ea typeface="Amatic SC"/>
              <a:cs typeface="Amatic SC"/>
              <a:sym typeface="Amatic SC"/>
            </a:endParaRPr>
          </a:p>
        </p:txBody>
      </p:sp>
      <p:sp>
        <p:nvSpPr>
          <p:cNvPr id="63" name="Google Shape;63;p13"/>
          <p:cNvSpPr txBox="1"/>
          <p:nvPr/>
        </p:nvSpPr>
        <p:spPr>
          <a:xfrm>
            <a:off x="6007897" y="4798600"/>
            <a:ext cx="1887900" cy="369600"/>
          </a:xfrm>
          <a:prstGeom prst="rect">
            <a:avLst/>
          </a:prstGeom>
          <a:noFill/>
          <a:ln>
            <a:noFill/>
          </a:ln>
        </p:spPr>
        <p:txBody>
          <a:bodyPr anchorCtr="0" anchor="ctr" bIns="100575" lIns="100575" spcFirstLastPara="1" rIns="100575" wrap="square" tIns="100575">
            <a:noAutofit/>
          </a:bodyPr>
          <a:lstStyle/>
          <a:p>
            <a:pPr indent="0" lvl="0" marL="0" rtl="0" algn="ctr">
              <a:spcBef>
                <a:spcPts val="0"/>
              </a:spcBef>
              <a:spcAft>
                <a:spcPts val="0"/>
              </a:spcAft>
              <a:buNone/>
            </a:pPr>
            <a:r>
              <a:rPr b="1" lang="en" sz="2200">
                <a:latin typeface="Amatic SC"/>
                <a:ea typeface="Amatic SC"/>
                <a:cs typeface="Amatic SC"/>
                <a:sym typeface="Amatic SC"/>
              </a:rPr>
              <a:t>UNDERLOADING</a:t>
            </a:r>
            <a:endParaRPr b="1" sz="2200">
              <a:latin typeface="Amatic SC"/>
              <a:ea typeface="Amatic SC"/>
              <a:cs typeface="Amatic SC"/>
              <a:sym typeface="Amatic SC"/>
            </a:endParaRPr>
          </a:p>
        </p:txBody>
      </p:sp>
      <p:sp>
        <p:nvSpPr>
          <p:cNvPr id="64" name="Google Shape;64;p13"/>
          <p:cNvSpPr txBox="1"/>
          <p:nvPr/>
        </p:nvSpPr>
        <p:spPr>
          <a:xfrm>
            <a:off x="2886625" y="4831450"/>
            <a:ext cx="2857500" cy="303900"/>
          </a:xfrm>
          <a:prstGeom prst="rect">
            <a:avLst/>
          </a:prstGeom>
          <a:noFill/>
          <a:ln>
            <a:noFill/>
          </a:ln>
        </p:spPr>
        <p:txBody>
          <a:bodyPr anchorCtr="0" anchor="ctr" bIns="100575" lIns="100575" spcFirstLastPara="1" rIns="100575" wrap="square" tIns="100575">
            <a:noAutofit/>
          </a:bodyPr>
          <a:lstStyle/>
          <a:p>
            <a:pPr indent="0" lvl="0" marL="0" rtl="0" algn="ctr">
              <a:spcBef>
                <a:spcPts val="0"/>
              </a:spcBef>
              <a:spcAft>
                <a:spcPts val="0"/>
              </a:spcAft>
              <a:buNone/>
            </a:pPr>
            <a:r>
              <a:rPr b="1" lang="en" sz="2200">
                <a:latin typeface="Amatic SC"/>
                <a:ea typeface="Amatic SC"/>
                <a:cs typeface="Amatic SC"/>
                <a:sym typeface="Amatic SC"/>
              </a:rPr>
              <a:t>EXPERIMENTAL SETUP</a:t>
            </a:r>
            <a:endParaRPr b="1" sz="2200">
              <a:latin typeface="Amatic SC"/>
              <a:ea typeface="Amatic SC"/>
              <a:cs typeface="Amatic SC"/>
              <a:sym typeface="Amatic SC"/>
            </a:endParaRPr>
          </a:p>
        </p:txBody>
      </p:sp>
      <p:sp>
        <p:nvSpPr>
          <p:cNvPr id="65" name="Google Shape;65;p13"/>
          <p:cNvSpPr txBox="1"/>
          <p:nvPr/>
        </p:nvSpPr>
        <p:spPr>
          <a:xfrm>
            <a:off x="22300" y="7146475"/>
            <a:ext cx="7920000" cy="722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298450" lvl="0" marL="457200" rtl="0" algn="l">
              <a:spcBef>
                <a:spcPts val="0"/>
              </a:spcBef>
              <a:spcAft>
                <a:spcPts val="0"/>
              </a:spcAft>
              <a:buSzPts val="1100"/>
              <a:buFont typeface="Lato"/>
              <a:buChar char="●"/>
            </a:pPr>
            <a:r>
              <a:rPr lang="en" sz="1100">
                <a:latin typeface="Lato"/>
                <a:ea typeface="Lato"/>
                <a:cs typeface="Lato"/>
                <a:sym typeface="Lato"/>
              </a:rPr>
              <a:t>Automated Handling allows wagon worker to work efficiently without any error.</a:t>
            </a:r>
            <a:endParaRPr sz="1100">
              <a:latin typeface="Lato"/>
              <a:ea typeface="Lato"/>
              <a:cs typeface="Lato"/>
              <a:sym typeface="Lato"/>
            </a:endParaRPr>
          </a:p>
          <a:p>
            <a:pPr indent="-298450" lvl="0" marL="457200" rtl="0" algn="l">
              <a:spcBef>
                <a:spcPts val="0"/>
              </a:spcBef>
              <a:spcAft>
                <a:spcPts val="0"/>
              </a:spcAft>
              <a:buSzPts val="1100"/>
              <a:buFont typeface="Lato"/>
              <a:buChar char="●"/>
            </a:pPr>
            <a:r>
              <a:rPr lang="en" sz="1100">
                <a:latin typeface="Lato"/>
                <a:ea typeface="Lato"/>
                <a:cs typeface="Lato"/>
                <a:sym typeface="Lato"/>
              </a:rPr>
              <a:t> It also prevents high expense that are in crores , saves government’s  capital which can be utilised somewhere else without getting waste in Railway Sidings.</a:t>
            </a:r>
            <a:endParaRPr>
              <a:latin typeface="Lato"/>
              <a:ea typeface="Lato"/>
              <a:cs typeface="Lato"/>
              <a:sym typeface="Lato"/>
            </a:endParaRPr>
          </a:p>
        </p:txBody>
      </p:sp>
      <p:sp>
        <p:nvSpPr>
          <p:cNvPr id="66" name="Google Shape;66;p13"/>
          <p:cNvSpPr txBox="1"/>
          <p:nvPr/>
        </p:nvSpPr>
        <p:spPr>
          <a:xfrm>
            <a:off x="25" y="44600"/>
            <a:ext cx="24099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2100" u="sng">
                <a:solidFill>
                  <a:srgbClr val="A64D79"/>
                </a:solidFill>
                <a:latin typeface="Lobster"/>
                <a:ea typeface="Lobster"/>
                <a:cs typeface="Lobster"/>
                <a:sym typeface="Lobster"/>
              </a:rPr>
              <a:t>IOT based Automated Handling</a:t>
            </a:r>
            <a:endParaRPr sz="1800">
              <a:solidFill>
                <a:srgbClr val="A64D79"/>
              </a:solidFill>
              <a:latin typeface="Lobster"/>
              <a:ea typeface="Lobster"/>
              <a:cs typeface="Lobster"/>
              <a:sym typeface="Lobster"/>
            </a:endParaRPr>
          </a:p>
        </p:txBody>
      </p:sp>
      <p:sp>
        <p:nvSpPr>
          <p:cNvPr id="67" name="Google Shape;67;p13"/>
          <p:cNvSpPr/>
          <p:nvPr/>
        </p:nvSpPr>
        <p:spPr>
          <a:xfrm>
            <a:off x="0" y="1015950"/>
            <a:ext cx="2432100" cy="786900"/>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200" u="sng">
                <a:solidFill>
                  <a:schemeClr val="dk1"/>
                </a:solidFill>
                <a:latin typeface="Amatic SC"/>
                <a:ea typeface="Amatic SC"/>
                <a:cs typeface="Amatic SC"/>
                <a:sym typeface="Amatic SC"/>
              </a:rPr>
              <a:t>Origin of Research Problem</a:t>
            </a:r>
            <a:endParaRPr b="1" sz="2200" u="sng">
              <a:solidFill>
                <a:schemeClr val="dk1"/>
              </a:solidFill>
              <a:latin typeface="Amatic SC"/>
              <a:ea typeface="Amatic SC"/>
              <a:cs typeface="Amatic SC"/>
              <a:sym typeface="Amatic SC"/>
            </a:endParaRPr>
          </a:p>
        </p:txBody>
      </p:sp>
      <p:sp>
        <p:nvSpPr>
          <p:cNvPr id="68" name="Google Shape;68;p13"/>
          <p:cNvSpPr/>
          <p:nvPr/>
        </p:nvSpPr>
        <p:spPr>
          <a:xfrm>
            <a:off x="5172250" y="0"/>
            <a:ext cx="2733600" cy="303900"/>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u="sng">
                <a:latin typeface="Amatic SC"/>
                <a:ea typeface="Amatic SC"/>
                <a:cs typeface="Amatic SC"/>
                <a:sym typeface="Amatic SC"/>
              </a:rPr>
              <a:t>MODUS OPERANDI</a:t>
            </a:r>
            <a:endParaRPr b="1" sz="2200" u="sng">
              <a:latin typeface="Amatic SC"/>
              <a:ea typeface="Amatic SC"/>
              <a:cs typeface="Amatic SC"/>
              <a:sym typeface="Amatic SC"/>
            </a:endParaRPr>
          </a:p>
        </p:txBody>
      </p:sp>
      <p:sp>
        <p:nvSpPr>
          <p:cNvPr id="69" name="Google Shape;69;p13"/>
          <p:cNvSpPr/>
          <p:nvPr/>
        </p:nvSpPr>
        <p:spPr>
          <a:xfrm>
            <a:off x="0" y="3315275"/>
            <a:ext cx="3688200" cy="369600"/>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0" name="Google Shape;70;p13"/>
          <p:cNvSpPr txBox="1"/>
          <p:nvPr/>
        </p:nvSpPr>
        <p:spPr>
          <a:xfrm>
            <a:off x="1030200" y="3340475"/>
            <a:ext cx="2027100" cy="30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200" u="sng">
                <a:solidFill>
                  <a:schemeClr val="dk1"/>
                </a:solidFill>
                <a:latin typeface="Amatic SC"/>
                <a:ea typeface="Amatic SC"/>
                <a:cs typeface="Amatic SC"/>
                <a:sym typeface="Amatic SC"/>
              </a:rPr>
              <a:t>Technology stack</a:t>
            </a:r>
            <a:r>
              <a:rPr b="1" lang="en" sz="1500">
                <a:solidFill>
                  <a:schemeClr val="dk1"/>
                </a:solidFill>
              </a:rPr>
              <a:t> </a:t>
            </a:r>
            <a:endParaRPr/>
          </a:p>
        </p:txBody>
      </p:sp>
      <p:sp>
        <p:nvSpPr>
          <p:cNvPr id="71" name="Google Shape;71;p13"/>
          <p:cNvSpPr/>
          <p:nvPr/>
        </p:nvSpPr>
        <p:spPr>
          <a:xfrm>
            <a:off x="2419525" y="0"/>
            <a:ext cx="2733600" cy="303900"/>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 name="Google Shape;72;p13"/>
          <p:cNvSpPr txBox="1"/>
          <p:nvPr/>
        </p:nvSpPr>
        <p:spPr>
          <a:xfrm>
            <a:off x="2603175" y="44600"/>
            <a:ext cx="2605800" cy="25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u="sng">
                <a:solidFill>
                  <a:schemeClr val="dk1"/>
                </a:solidFill>
                <a:latin typeface="Amatic SC"/>
                <a:ea typeface="Amatic SC"/>
                <a:cs typeface="Amatic SC"/>
                <a:sym typeface="Amatic SC"/>
              </a:rPr>
              <a:t>FLOW CHART</a:t>
            </a:r>
            <a:endParaRPr sz="2200" u="sng">
              <a:latin typeface="Amatic SC"/>
              <a:ea typeface="Amatic SC"/>
              <a:cs typeface="Amatic SC"/>
              <a:sym typeface="Amatic SC"/>
            </a:endParaRPr>
          </a:p>
        </p:txBody>
      </p:sp>
      <p:sp>
        <p:nvSpPr>
          <p:cNvPr id="73" name="Google Shape;73;p13"/>
          <p:cNvSpPr/>
          <p:nvPr/>
        </p:nvSpPr>
        <p:spPr>
          <a:xfrm>
            <a:off x="0" y="6887175"/>
            <a:ext cx="7953300" cy="259200"/>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200" u="sng">
                <a:solidFill>
                  <a:schemeClr val="dk1"/>
                </a:solidFill>
                <a:latin typeface="Amatic SC"/>
                <a:ea typeface="Amatic SC"/>
                <a:cs typeface="Amatic SC"/>
                <a:sym typeface="Amatic SC"/>
              </a:rPr>
              <a:t>Conclusion</a:t>
            </a:r>
            <a:endParaRPr b="1" sz="2200" u="sng">
              <a:solidFill>
                <a:schemeClr val="dk1"/>
              </a:solidFill>
              <a:latin typeface="Amatic SC"/>
              <a:ea typeface="Amatic SC"/>
              <a:cs typeface="Amatic SC"/>
              <a:sym typeface="Amatic SC"/>
            </a:endParaRPr>
          </a:p>
        </p:txBody>
      </p:sp>
      <p:sp>
        <p:nvSpPr>
          <p:cNvPr id="74" name="Google Shape;74;p13"/>
          <p:cNvSpPr/>
          <p:nvPr/>
        </p:nvSpPr>
        <p:spPr>
          <a:xfrm>
            <a:off x="3688200" y="3321250"/>
            <a:ext cx="4254000" cy="369600"/>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5" name="Google Shape;75;p13"/>
          <p:cNvSpPr txBox="1"/>
          <p:nvPr/>
        </p:nvSpPr>
        <p:spPr>
          <a:xfrm>
            <a:off x="4998575" y="3321250"/>
            <a:ext cx="1887900" cy="36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u="sng">
                <a:latin typeface="Amatic SC"/>
                <a:ea typeface="Amatic SC"/>
                <a:cs typeface="Amatic SC"/>
                <a:sym typeface="Amatic SC"/>
              </a:rPr>
              <a:t>APPLICATIONS</a:t>
            </a:r>
            <a:endParaRPr b="1" sz="2200" u="sng">
              <a:latin typeface="Amatic SC"/>
              <a:ea typeface="Amatic SC"/>
              <a:cs typeface="Amatic SC"/>
              <a:sym typeface="Amatic SC"/>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