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93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1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7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66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56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7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3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26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11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5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39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0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8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77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IDEasy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Компилятор </a:t>
            </a:r>
            <a:r>
              <a:rPr lang="en-US" dirty="0" smtClean="0">
                <a:solidFill>
                  <a:schemeClr val="tx1"/>
                </a:solidFill>
              </a:rPr>
              <a:t>Java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357" y="5299969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Макаров Роман Сергеевич, </a:t>
            </a:r>
          </a:p>
          <a:p>
            <a:r>
              <a:rPr lang="ru-RU" dirty="0" smtClean="0"/>
              <a:t>Новороссийск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0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Цель</a:t>
            </a:r>
          </a:p>
          <a:p>
            <a:pPr marL="0" indent="0">
              <a:buNone/>
            </a:pPr>
            <a:r>
              <a:rPr lang="ru-RU" sz="2000" dirty="0" smtClean="0"/>
              <a:t>Закрепить полученные знания на практике. Создать мобильный компилятор языка </a:t>
            </a:r>
            <a:r>
              <a:rPr lang="en-US" sz="2000" dirty="0" smtClean="0"/>
              <a:t>Java</a:t>
            </a:r>
            <a:endParaRPr lang="ru-RU" sz="2000" dirty="0" smtClean="0"/>
          </a:p>
          <a:p>
            <a:r>
              <a:rPr lang="ru-RU" sz="2400" dirty="0" smtClean="0"/>
              <a:t>Задачи</a:t>
            </a:r>
            <a:endParaRPr lang="en-US" sz="2400" dirty="0" smtClean="0"/>
          </a:p>
          <a:p>
            <a:pPr>
              <a:buAutoNum type="arabicParenR"/>
            </a:pPr>
            <a:r>
              <a:rPr lang="ru-RU" sz="2000" dirty="0" smtClean="0"/>
              <a:t>Создать клиент приложения</a:t>
            </a:r>
          </a:p>
          <a:p>
            <a:pPr>
              <a:buAutoNum type="arabicParenR"/>
            </a:pPr>
            <a:r>
              <a:rPr lang="ru-RU" sz="2000" dirty="0" smtClean="0"/>
              <a:t>Создать сервер приложения</a:t>
            </a:r>
          </a:p>
          <a:p>
            <a:pPr>
              <a:buAutoNum type="arabicParenR"/>
            </a:pPr>
            <a:r>
              <a:rPr lang="ru-RU" sz="2000" dirty="0" smtClean="0"/>
              <a:t>Научиться работать с плагинами </a:t>
            </a:r>
            <a:r>
              <a:rPr lang="en-US" sz="2000" dirty="0" smtClean="0"/>
              <a:t>Spring</a:t>
            </a:r>
          </a:p>
          <a:p>
            <a:pPr>
              <a:buAutoNum type="arabicParenR"/>
            </a:pPr>
            <a:r>
              <a:rPr lang="ru-RU" sz="2000" dirty="0" smtClean="0"/>
              <a:t>Закрепить свои знания</a:t>
            </a:r>
          </a:p>
        </p:txBody>
      </p:sp>
    </p:spTree>
    <p:extLst>
      <p:ext uri="{BB962C8B-B14F-4D97-AF65-F5344CB8AC3E}">
        <p14:creationId xmlns:p14="http://schemas.microsoft.com/office/powerpoint/2010/main" val="9967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07039" y="5350682"/>
            <a:ext cx="626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Клиент-приложение создавалось в </a:t>
            </a:r>
            <a:r>
              <a:rPr lang="en-US" sz="2000" dirty="0" smtClean="0"/>
              <a:t>Android Studio. </a:t>
            </a:r>
          </a:p>
          <a:p>
            <a:r>
              <a:rPr lang="ru-RU" sz="2000" dirty="0" smtClean="0"/>
              <a:t>Сервер же создавался в </a:t>
            </a:r>
            <a:r>
              <a:rPr lang="en-US" sz="2000" dirty="0" smtClean="0"/>
              <a:t>InteliJ IDEA.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430378" cy="28073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74" y="1930400"/>
            <a:ext cx="2807368" cy="28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приложении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2619741" cy="4201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222" y="1380744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Меню создания проекта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669" y="1930400"/>
            <a:ext cx="2673435" cy="4201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2459" y="138074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Ввод кода</a:t>
            </a:r>
          </a:p>
        </p:txBody>
      </p:sp>
    </p:spTree>
    <p:extLst>
      <p:ext uri="{BB962C8B-B14F-4D97-AF65-F5344CB8AC3E}">
        <p14:creationId xmlns:p14="http://schemas.microsoft.com/office/powerpoint/2010/main" val="36284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 клиента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13" y="1270000"/>
            <a:ext cx="7028323" cy="5271242"/>
          </a:xfrm>
        </p:spPr>
      </p:pic>
    </p:spTree>
    <p:extLst>
      <p:ext uri="{BB962C8B-B14F-4D97-AF65-F5344CB8AC3E}">
        <p14:creationId xmlns:p14="http://schemas.microsoft.com/office/powerpoint/2010/main" val="37665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 сервера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07" y="1270000"/>
            <a:ext cx="3395234" cy="537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2593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66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IDEasy</vt:lpstr>
      <vt:lpstr>Цель и задачи</vt:lpstr>
      <vt:lpstr>Среда разработки</vt:lpstr>
      <vt:lpstr>О приложении</vt:lpstr>
      <vt:lpstr>Блок-схема клиента</vt:lpstr>
      <vt:lpstr>Блок-схема сервера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IDEasy</dc:title>
  <dc:creator>Wombot</dc:creator>
  <cp:lastModifiedBy>Uchenik</cp:lastModifiedBy>
  <cp:revision>8</cp:revision>
  <dcterms:created xsi:type="dcterms:W3CDTF">2024-05-27T05:06:47Z</dcterms:created>
  <dcterms:modified xsi:type="dcterms:W3CDTF">2024-05-27T07:47:56Z</dcterms:modified>
</cp:coreProperties>
</file>