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9" r:id="rId4"/>
    <p:sldId id="258" r:id="rId5"/>
    <p:sldId id="259" r:id="rId6"/>
    <p:sldId id="263" r:id="rId7"/>
    <p:sldId id="268" r:id="rId8"/>
    <p:sldId id="270" r:id="rId9"/>
    <p:sldId id="265" r:id="rId10"/>
    <p:sldId id="271" r:id="rId11"/>
    <p:sldId id="266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ckwell" panose="020606030202050204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15001B-D93D-4E8A-BB76-37F8BDE1ECCE}"/>
              </a:ext>
            </a:extLst>
          </p:cNvPr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E6F9D-66AE-4CBF-8333-9BB39392D40F}"/>
              </a:ext>
            </a:extLst>
          </p:cNvPr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72C79-4D5A-4EFC-8544-D1D90DF297D0}"/>
              </a:ext>
            </a:extLst>
          </p:cNvPr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D8861338-FFBD-455E-A59D-8F528CAB2E3D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4068763"/>
            <a:ext cx="1081088" cy="1081087"/>
            <a:chOff x="9685338" y="4460675"/>
            <a:chExt cx="1080904" cy="108090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62D0CD-2DF5-4881-93F5-BCC249FA023D}"/>
                </a:ext>
              </a:extLst>
            </p:cNvPr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717751EC-72A1-4C58-AF18-4D7A1994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AF65E21-5041-4557-89A3-C63E4638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6512C-3DAE-458B-A06D-5E399D20E792}" type="datetimeFigureOut">
              <a:rPr lang="en-US"/>
              <a:pPr>
                <a:defRPr/>
              </a:pPr>
              <a:t>7/4/2021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4663836-C53B-4889-B797-0A96D7D4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0E2712F-F899-4BA2-9A06-60D1D8BD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3263" y="4289425"/>
            <a:ext cx="1193800" cy="639763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E103A97B-726D-4387-B21F-785D0C602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02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59E6-F7FD-41AA-BF29-07509EBF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B1BFA-0317-4877-BD29-3D94FB021202}" type="datetimeFigureOut">
              <a:rPr lang="en-US"/>
              <a:pPr>
                <a:defRPr/>
              </a:pPr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96D2-5498-466D-A1EA-57C7F5C7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362B-BD86-43F9-8AF9-C4791410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F9129-D465-48FD-8420-A090476EF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1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DCB24-8D60-4AD1-B010-AAB23DCE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D9D37-A2A2-4B9A-AAE2-BAC7DF02564A}" type="datetimeFigureOut">
              <a:rPr lang="en-US"/>
              <a:pPr>
                <a:defRPr/>
              </a:pPr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A334-36C7-4F34-8032-ACD2546C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C0DD-D97C-44D3-B623-41F476AC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263BD-B75A-4C25-AACE-3BEE8967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12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FF58-8838-47BA-A2D4-22088C32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AA22-92C0-4C0F-99DD-5DA945E0BDBD}" type="datetimeFigureOut">
              <a:rPr lang="en-US"/>
              <a:pPr>
                <a:defRPr/>
              </a:pPr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29F5-0B0A-4DFD-89B1-7BD754F9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4ED5-25DB-4F34-B389-8B56C134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CBD30-A5EA-4167-A254-BD8CF8F68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564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974799-E69B-4E26-B324-9D3261D312CE}"/>
              </a:ext>
            </a:extLst>
          </p:cNvPr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B9DCDBB9-07F0-45D9-920B-2774779C6920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2325688"/>
            <a:ext cx="1081087" cy="1081087"/>
            <a:chOff x="9685338" y="4460675"/>
            <a:chExt cx="1080904" cy="108090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DCFEA9-587F-479B-BDF5-EAB738E24443}"/>
                </a:ext>
              </a:extLst>
            </p:cNvPr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73369A80-04EE-48AA-9224-E7C1D7EC2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DE5FB91-7DF3-42E5-AD58-6B06B4F0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3138" y="6272213"/>
            <a:ext cx="2644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4C96F-48BD-40FB-B913-19D9349FA184}" type="datetimeFigureOut">
              <a:rPr lang="en-US"/>
              <a:pPr>
                <a:defRPr/>
              </a:pPr>
              <a:t>7/4/2021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FB8D78-B633-4E5F-AEF6-04340011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813" y="6272213"/>
            <a:ext cx="6327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D63D24-8D1D-40D2-AAFE-5C583B23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63" y="2506663"/>
            <a:ext cx="1189037" cy="719137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2BE63B1F-5CD9-43AA-9817-D49DBB7CF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682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4866BE-A569-4EAE-96A8-C630804E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2AA5B-D1E9-4C42-990B-322066535908}" type="datetimeFigureOut">
              <a:rPr lang="en-US"/>
              <a:pPr>
                <a:defRPr/>
              </a:pPr>
              <a:t>7/4/2021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5510FA-5832-4B47-9AEB-D95F8325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751A35-5DC2-4FF6-8AE6-01B0AAD7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AC7BD-C4F3-4B96-B9E7-415DF89F4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63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F5DC09-4B8F-4085-A38B-88361ED6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62BCB-0C34-4B89-B6DF-031015FD7998}" type="datetimeFigureOut">
              <a:rPr lang="en-US"/>
              <a:pPr>
                <a:defRPr/>
              </a:pPr>
              <a:t>7/4/2021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07F36E-5D58-4D3B-8171-349DC464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A9A9A74-7C4F-4ECF-BD3E-AD462FD7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A049E-0DAD-4696-83A1-0C0C23D8F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70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9A17A5B-5E6C-45F9-966E-A32B08C1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9641E-352B-4086-BDB8-0ABE4BE2141B}" type="datetimeFigureOut">
              <a:rPr lang="en-US"/>
              <a:pPr>
                <a:defRPr/>
              </a:pPr>
              <a:t>7/4/2021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A988DA-5524-4B97-9E5B-C813BF59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B872A7-E9B1-4C56-AEFF-C6625386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803E-3A8F-440A-8400-5D32EDE2F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8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E2C2332-7BB2-48CD-B806-C3F4A39B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7E11A-3F16-408B-8154-6DEA1776AFDB}" type="datetimeFigureOut">
              <a:rPr lang="en-US"/>
              <a:pPr>
                <a:defRPr/>
              </a:pPr>
              <a:t>7/4/2021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DA3DD1-11D7-4841-BFBC-873B42CB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7A84DBF-90AD-4829-8F73-83084FAA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E4DEE-5FB7-4F61-B4DE-083DC95BE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353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DF8D0E-EE60-41D7-9C1D-F83993F9AEC1}"/>
              </a:ext>
            </a:extLst>
          </p:cNvPr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7D8F1940-BEB5-4EAD-A739-4938B53304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01425" y="6229350"/>
            <a:ext cx="457200" cy="457200"/>
            <a:chOff x="11361456" y="6195813"/>
            <a:chExt cx="548640" cy="5486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0857DC-5709-4453-ACAA-D29272EDF428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2">
              <a:extLst>
                <a:ext uri="{FF2B5EF4-FFF2-40B4-BE49-F238E27FC236}">
                  <a16:creationId xmlns:a16="http://schemas.microsoft.com/office/drawing/2014/main" id="{F163F37A-FCB1-4553-976F-D40304FE7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B6684C35-0D80-44F8-B266-B3F8557B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649E-51AC-43B4-9F33-E50BDF792D5F}" type="datetimeFigureOut">
              <a:rPr lang="en-US"/>
              <a:pPr>
                <a:defRPr/>
              </a:pPr>
              <a:t>7/4/2021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5C5A40D-BFDC-493D-BE59-5C9B54CA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8397C33-6359-41E3-9404-86362B36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35D7-D21B-469F-8C71-BF8A2F43D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1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F44492-1839-487F-8DF9-C691A000B06B}"/>
              </a:ext>
            </a:extLst>
          </p:cNvPr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6D74307D-B0DC-4875-A987-8E98A99B38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01425" y="6229350"/>
            <a:ext cx="457200" cy="457200"/>
            <a:chOff x="11361456" y="6195813"/>
            <a:chExt cx="548640" cy="5486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EF1E34-C0A9-4C37-8B7F-B0A217BB42D4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2">
              <a:extLst>
                <a:ext uri="{FF2B5EF4-FFF2-40B4-BE49-F238E27FC236}">
                  <a16:creationId xmlns:a16="http://schemas.microsoft.com/office/drawing/2014/main" id="{24AF8E17-4984-4568-93A4-8F8696498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E692A9D9-E9A7-4BC3-B0E5-97DE765D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EB6D-9CF8-4CBD-9B0D-02918DD59CD8}" type="datetimeFigureOut">
              <a:rPr lang="en-US"/>
              <a:pPr>
                <a:defRPr/>
              </a:pPr>
              <a:t>7/4/2021</a:t>
            </a:fld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00D6E23-89AB-4EE5-84B7-75B95F999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DAC32-993A-4098-BB3B-3FA8135CF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799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91FCD-9575-441B-AE5F-925DC422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2223EF5-74F3-4904-98CA-5DB5C22FA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975" y="2120900"/>
            <a:ext cx="10058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1423D-95D2-4DDF-97B9-613CCDA33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64488" y="6272213"/>
            <a:ext cx="3273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A2500F5-EC20-49BC-8A41-0B81AFF0D366}" type="datetimeFigureOut">
              <a:rPr lang="en-US"/>
              <a:pPr>
                <a:defRPr/>
              </a:pPr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C2F5-F87A-4A0C-90D9-993D5A8AD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7438" y="6272213"/>
            <a:ext cx="632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664976C0-2A59-4414-B28A-02B5086FAE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01425" y="6229350"/>
            <a:ext cx="457200" cy="457200"/>
            <a:chOff x="11361456" y="6195813"/>
            <a:chExt cx="548640" cy="5486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68FABF-F7E5-408F-A73A-A9258A931C5C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5" name="Oval 8">
              <a:extLst>
                <a:ext uri="{FF2B5EF4-FFF2-40B4-BE49-F238E27FC236}">
                  <a16:creationId xmlns:a16="http://schemas.microsoft.com/office/drawing/2014/main" id="{C30BF5B9-1DAA-4591-8EE3-ACC98EDF6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01B2-D88B-44E6-A5E7-B24F9D50B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0938" y="6272213"/>
            <a:ext cx="639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fld id="{2B776FAD-EBA5-40D3-8EBF-93403D6A8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 kern="1200" cap="all">
          <a:blipFill>
            <a:blip r:embed="rId14"/>
            <a:tile tx="6350" ty="-127000" sx="65000" sy="64000" flip="none" algn="tl"/>
          </a:blip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anose="02060603050405020104" pitchFamily="18" charset="0"/>
        </a:defRPr>
      </a:lvl9pPr>
    </p:titleStyle>
    <p:bodyStyle>
      <a:lvl1pPr marL="182563" indent="-18256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1" fontAlgn="base" hangingPunct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1" fontAlgn="base" hangingPunct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1" fontAlgn="base" hangingPunct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705E-6A7A-4942-AE92-A8A22070A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000" dirty="0"/>
              <a:t>NATURAL LANGUAGE PROCESSING (NLP)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BE105-FBF0-4E16-A6F4-E87E59965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925" y="4468813"/>
            <a:ext cx="7891463" cy="1828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Presented By: Gamma 3 Group 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                          Data Science and Artificial Intelligence(AI) Track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                          Women Techsters Fellowship 2021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                          5</a:t>
            </a:r>
            <a:r>
              <a:rPr lang="en-US" baseline="30000" dirty="0"/>
              <a:t>th</a:t>
            </a:r>
            <a:r>
              <a:rPr lang="en-US" dirty="0"/>
              <a:t> July 2021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368B-CA30-4E5C-B5D3-0CA43AE1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Future product development ideas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15F1BF4-4E83-4D5F-9824-85F29A35F75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069975" y="2193925"/>
            <a:ext cx="4754563" cy="39782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/>
              <a:t>Fully automate the product(use selenium with python for example for automation).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Make a website for example for use like Google.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Make a BOT.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Make an App.</a:t>
            </a:r>
          </a:p>
          <a:p>
            <a:pPr eaLnBrk="1" hangingPunct="1"/>
            <a:endParaRPr lang="en-US" altLang="en-US"/>
          </a:p>
        </p:txBody>
      </p:sp>
      <p:pic>
        <p:nvPicPr>
          <p:cNvPr id="15364" name="Content Placeholder 8">
            <a:extLst>
              <a:ext uri="{FF2B5EF4-FFF2-40B4-BE49-F238E27FC236}">
                <a16:creationId xmlns:a16="http://schemas.microsoft.com/office/drawing/2014/main" id="{F28421C1-F0D7-4B29-AD40-09C6CBE155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97675" y="2193925"/>
            <a:ext cx="4460875" cy="36242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ACDB-F614-4822-B320-5ADC0C86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References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FB73D94-3BBC-4CEA-BC37-CE77A5177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https://www.kaggle.com/</a:t>
            </a:r>
          </a:p>
          <a:p>
            <a:pPr eaLnBrk="1" hangingPunct="1"/>
            <a:r>
              <a:rPr lang="en-US" altLang="en-US"/>
              <a:t>https://www.analyticsvidhya.com/</a:t>
            </a:r>
          </a:p>
          <a:p>
            <a:pPr eaLnBrk="1" hangingPunct="1"/>
            <a:r>
              <a:rPr lang="en-US" altLang="en-US"/>
              <a:t>https://www.datacamp.com/</a:t>
            </a:r>
          </a:p>
          <a:p>
            <a:pPr eaLnBrk="1" hangingPunct="1"/>
            <a:r>
              <a:rPr lang="en-US" altLang="en-US"/>
              <a:t>https://www.youtube.com/watch?v=IWDC9vcBIFQ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E63C-529C-44C4-A0A3-4EA50621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7" y="267132"/>
            <a:ext cx="10972800" cy="582613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TKINTER VOICE ASSISTANT</a:t>
            </a: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E0D651C4-ED42-4A9B-972E-C97BD3D8B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33450"/>
            <a:ext cx="485775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">
            <a:extLst>
              <a:ext uri="{FF2B5EF4-FFF2-40B4-BE49-F238E27FC236}">
                <a16:creationId xmlns:a16="http://schemas.microsoft.com/office/drawing/2014/main" id="{A11B948E-D728-475C-ADB2-DCE48860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933450"/>
            <a:ext cx="465455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8DE6-45CB-42BF-BC9C-058ACD4C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The Team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68422C0-E759-4E17-A49B-7104FBAF719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069975" y="2193925"/>
            <a:ext cx="4754563" cy="3978275"/>
          </a:xfrm>
        </p:spPr>
        <p:txBody>
          <a:bodyPr/>
          <a:lstStyle/>
          <a:p>
            <a:pPr eaLnBrk="1" hangingPunct="1"/>
            <a:r>
              <a:rPr lang="en-US" altLang="en-US"/>
              <a:t>Joy Kareko (Team Leader) </a:t>
            </a:r>
          </a:p>
          <a:p>
            <a:pPr eaLnBrk="1" hangingPunct="1"/>
            <a:r>
              <a:rPr lang="en-US" altLang="en-US"/>
              <a:t>Ruth Waiharo </a:t>
            </a:r>
          </a:p>
          <a:p>
            <a:pPr eaLnBrk="1" hangingPunct="1"/>
            <a:r>
              <a:rPr lang="en-US" altLang="en-US"/>
              <a:t>Anita Mburu </a:t>
            </a:r>
          </a:p>
          <a:p>
            <a:pPr eaLnBrk="1" hangingPunct="1"/>
            <a:r>
              <a:rPr lang="en-US" altLang="en-US"/>
              <a:t>Esther Anagu </a:t>
            </a:r>
          </a:p>
          <a:p>
            <a:pPr eaLnBrk="1" hangingPunct="1"/>
            <a:r>
              <a:rPr lang="en-US" altLang="en-US"/>
              <a:t>Lilian Adhiambo</a:t>
            </a:r>
          </a:p>
          <a:p>
            <a:pPr eaLnBrk="1" hangingPunct="1"/>
            <a:r>
              <a:rPr lang="en-US" altLang="en-US"/>
              <a:t>Ajiboye Azeezat </a:t>
            </a:r>
          </a:p>
          <a:p>
            <a:pPr eaLnBrk="1" hangingPunct="1"/>
            <a:r>
              <a:rPr lang="en-US" altLang="en-US"/>
              <a:t>Florence Wangeci </a:t>
            </a:r>
          </a:p>
          <a:p>
            <a:pPr eaLnBrk="1" hangingPunct="1"/>
            <a:r>
              <a:rPr lang="en-US" altLang="en-US"/>
              <a:t> Juliet Nelly </a:t>
            </a:r>
          </a:p>
          <a:p>
            <a:pPr eaLnBrk="1" hangingPunct="1"/>
            <a:r>
              <a:rPr lang="en-US" altLang="en-US"/>
              <a:t>Nelly Nyaga</a:t>
            </a:r>
          </a:p>
        </p:txBody>
      </p:sp>
      <p:pic>
        <p:nvPicPr>
          <p:cNvPr id="8196" name="Content Placeholder 13">
            <a:extLst>
              <a:ext uri="{FF2B5EF4-FFF2-40B4-BE49-F238E27FC236}">
                <a16:creationId xmlns:a16="http://schemas.microsoft.com/office/drawing/2014/main" id="{D4214374-1951-45AF-B48A-D051AE078E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08613" y="2193925"/>
            <a:ext cx="6259512" cy="39782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6E90-F658-488A-A71C-506A234E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2335"/>
            <a:ext cx="10058400" cy="160934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ym typeface="+mn-ea"/>
              </a:rPr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CFC2-C9FA-4A50-AA9C-FB0CF65EE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750" y="1584325"/>
            <a:ext cx="5411788" cy="5299075"/>
          </a:xfrm>
        </p:spPr>
        <p:txBody>
          <a:bodyPr rtlCol="0">
            <a:normAutofit fontScale="87500" lnSpcReduction="20000"/>
          </a:bodyPr>
          <a:lstStyle/>
          <a:p>
            <a:pPr marL="182880" indent="-18288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Virtual assistants powered by Artificial Intelligence have become a common feature of the big-data revolution.</a:t>
            </a:r>
          </a:p>
          <a:p>
            <a:pPr marL="182880" indent="-18288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Popular assistants available on mobile devices and PCs: </a:t>
            </a:r>
            <a:r>
              <a:rPr lang="en-US" b="1" i="1" dirty="0"/>
              <a:t>Cortana</a:t>
            </a:r>
            <a:r>
              <a:rPr lang="en-US" i="1" dirty="0"/>
              <a:t>, </a:t>
            </a:r>
            <a:r>
              <a:rPr lang="en-US" b="1" i="1" dirty="0"/>
              <a:t>Google Assistant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b="1" i="1" dirty="0"/>
              <a:t>Siri</a:t>
            </a:r>
            <a:r>
              <a:rPr lang="en-US" i="1" dirty="0"/>
              <a:t>.</a:t>
            </a:r>
            <a:endParaRPr lang="en-US" dirty="0"/>
          </a:p>
          <a:p>
            <a:pPr marL="182880" indent="-18288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Their primary roles: to take neutral voice as the input.</a:t>
            </a:r>
          </a:p>
          <a:p>
            <a:pPr marL="182880" indent="-18288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Instrumental for children, people with disabilities and general users. </a:t>
            </a:r>
          </a:p>
          <a:p>
            <a:pPr marL="182880" indent="-18288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Gaps to address: build specific-tailor-made assistants, as the “one-size-fits-all” does not always apply. 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dirty="0"/>
          </a:p>
        </p:txBody>
      </p:sp>
      <p:pic>
        <p:nvPicPr>
          <p:cNvPr id="9220" name="Content Placeholder 9">
            <a:extLst>
              <a:ext uri="{FF2B5EF4-FFF2-40B4-BE49-F238E27FC236}">
                <a16:creationId xmlns:a16="http://schemas.microsoft.com/office/drawing/2014/main" id="{94AD4786-A7D5-41D5-BE2A-6BA53FA5C0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1841500"/>
            <a:ext cx="5276850" cy="43402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5D07-6720-4754-B9B8-4A7E5561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Goals AND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7D1B-4336-4408-A036-A4234274B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400175"/>
            <a:ext cx="11372850" cy="4537075"/>
          </a:xfrm>
        </p:spPr>
        <p:txBody>
          <a:bodyPr rtlCol="0">
            <a:normAutofit fontScale="25000" lnSpcReduction="20000"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sz="3800" dirty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7200" b="1" dirty="0"/>
              <a:t>GOALS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7200" dirty="0"/>
              <a:t>To find out how Search Engines with </a:t>
            </a:r>
            <a:r>
              <a:rPr lang="en-US" sz="7200" b="1" dirty="0"/>
              <a:t>text to speech</a:t>
            </a:r>
            <a:r>
              <a:rPr lang="en-US" sz="7200" dirty="0"/>
              <a:t> and </a:t>
            </a:r>
            <a:r>
              <a:rPr lang="en-US" sz="7200" b="1" dirty="0"/>
              <a:t>speech to text </a:t>
            </a:r>
            <a:r>
              <a:rPr lang="en-US" sz="7200" dirty="0"/>
              <a:t>functionalities work and then, build our very own search engine complete with a voice capturing capability which displays ability as well as a user interface.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sz="7200" b="1" dirty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7200" b="1" dirty="0"/>
              <a:t>BROAD OBJECTIVE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7200" dirty="0"/>
              <a:t>The objective is to have a voice assistant that outputs results for any search. The search engine will be enabled to recognize speech and text efficiently with regard to grammar and different accents.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sz="7200" dirty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7200" b="1" dirty="0"/>
              <a:t>SPECIFIC OBJECTIVES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sz="7200" dirty="0"/>
              <a:t>Understand how NLP works.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sz="7200" dirty="0"/>
              <a:t>Build a text to speech functionality.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sz="7200" dirty="0"/>
              <a:t>Build a speech to text functionality.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sz="7200" dirty="0"/>
              <a:t>Define and process Keywords using NLP python packages and APIs.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sz="7200" dirty="0"/>
              <a:t>Visualize results through a GUI on </a:t>
            </a:r>
            <a:r>
              <a:rPr lang="en-US" sz="7200" dirty="0" err="1"/>
              <a:t>Tkinter</a:t>
            </a:r>
            <a:r>
              <a:rPr lang="en-US" sz="7200" dirty="0"/>
              <a:t>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AutoNum type="arabicPeriod"/>
              <a:defRPr/>
            </a:pPr>
            <a:endParaRPr lang="en-US" sz="24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5571-263B-4DE2-9A98-BAB02DC5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1753"/>
            <a:ext cx="10058400" cy="124927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Prototype screenshots</a:t>
            </a:r>
            <a:br>
              <a:rPr lang="en-US" dirty="0"/>
            </a:br>
            <a:endParaRPr lang="en-US" sz="2665" i="1" dirty="0"/>
          </a:p>
        </p:txBody>
      </p:sp>
      <p:sp>
        <p:nvSpPr>
          <p:cNvPr id="11267" name="Text Placeholder 8">
            <a:extLst>
              <a:ext uri="{FF2B5EF4-FFF2-40B4-BE49-F238E27FC236}">
                <a16:creationId xmlns:a16="http://schemas.microsoft.com/office/drawing/2014/main" id="{CA387B49-9614-4AC1-A045-D5BCFDF2C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3625" y="1598613"/>
            <a:ext cx="4754563" cy="639762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tx1"/>
                </a:solidFill>
              </a:rPr>
              <a:t>Product 1</a:t>
            </a:r>
          </a:p>
        </p:txBody>
      </p:sp>
      <p:pic>
        <p:nvPicPr>
          <p:cNvPr id="11268" name="Content Placeholder 3">
            <a:extLst>
              <a:ext uri="{FF2B5EF4-FFF2-40B4-BE49-F238E27FC236}">
                <a16:creationId xmlns:a16="http://schemas.microsoft.com/office/drawing/2014/main" id="{915B9CD1-C5D2-4746-A903-D5E3A13469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7400" y="2486025"/>
            <a:ext cx="4873625" cy="4121150"/>
          </a:xfrm>
        </p:spPr>
      </p:pic>
      <p:sp>
        <p:nvSpPr>
          <p:cNvPr id="11269" name="Text Placeholder 9">
            <a:extLst>
              <a:ext uri="{FF2B5EF4-FFF2-40B4-BE49-F238E27FC236}">
                <a16:creationId xmlns:a16="http://schemas.microsoft.com/office/drawing/2014/main" id="{29B5C90E-7832-4458-97AE-B69763B73E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>
          <a:xfrm>
            <a:off x="6423025" y="1598613"/>
            <a:ext cx="4756150" cy="639762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tx1"/>
                </a:solidFill>
              </a:rPr>
              <a:t>Product 2</a:t>
            </a:r>
          </a:p>
        </p:txBody>
      </p:sp>
      <p:sp>
        <p:nvSpPr>
          <p:cNvPr id="11270" name="Content Placeholder 10">
            <a:extLst>
              <a:ext uri="{FF2B5EF4-FFF2-40B4-BE49-F238E27FC236}">
                <a16:creationId xmlns:a16="http://schemas.microsoft.com/office/drawing/2014/main" id="{14FF8075-5BCD-4098-AF6F-435E5CB1ED7C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>
          <a:xfrm>
            <a:off x="6364288" y="2743200"/>
            <a:ext cx="4754562" cy="3292475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1271" name="Content Placeholder 3">
            <a:extLst>
              <a:ext uri="{FF2B5EF4-FFF2-40B4-BE49-F238E27FC236}">
                <a16:creationId xmlns:a16="http://schemas.microsoft.com/office/drawing/2014/main" id="{1F5A05A4-5485-4D23-8AD4-419E00A5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2486025"/>
            <a:ext cx="4873625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F08A-A931-46CF-9AFF-2D0D0E24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328"/>
            <a:ext cx="10058400" cy="160934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Showing how it works(Sample input and Output)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B2C5B1-66E8-4D01-AB40-16B39F8812F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46088" y="1781175"/>
            <a:ext cx="6594475" cy="4752975"/>
          </a:xfrm>
          <a:solidFill>
            <a:srgbClr val="FFFFFF"/>
          </a:solidFill>
        </p:spPr>
        <p:txBody>
          <a:bodyPr lIns="317400" tIns="158700" rIns="317400" bIns="158700" rtlCol="0" anchor="ctr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Speech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: What is your name? 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Response from </a:t>
            </a:r>
            <a:r>
              <a:rPr lang="en-US" altLang="en-US" sz="2400" dirty="0" err="1">
                <a:solidFill>
                  <a:srgbClr val="FF0000"/>
                </a:solidFill>
                <a:latin typeface="+mj-lt"/>
              </a:rPr>
              <a:t>Tkinter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 Assistant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: "My name is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Tkinter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Voice Assistant“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altLang="en-US" sz="2400" dirty="0">
              <a:latin typeface="+mj-lt"/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Speech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: Show me 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Response from </a:t>
            </a:r>
            <a:r>
              <a:rPr lang="en-US" altLang="en-US" sz="2400" dirty="0" err="1">
                <a:solidFill>
                  <a:srgbClr val="FF0000"/>
                </a:solidFill>
                <a:latin typeface="+mj-lt"/>
              </a:rPr>
              <a:t>Tkinter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 Assistant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: What do you want to see?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altLang="en-US" sz="2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Speech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 Pictures of cats Response from 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altLang="en-US" sz="2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en-US" sz="240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Tkinter</a:t>
            </a:r>
            <a:r>
              <a:rPr lang="en-US" altLang="en-US" sz="2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Assistant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 Results for cats (Opens URL)</a:t>
            </a:r>
            <a:r>
              <a:rPr lang="en-US" altLang="en-US" sz="2400" dirty="0">
                <a:latin typeface="+mj-lt"/>
              </a:rPr>
              <a:t> </a:t>
            </a:r>
          </a:p>
        </p:txBody>
      </p:sp>
      <p:sp>
        <p:nvSpPr>
          <p:cNvPr id="12292" name="Content Placeholder 2">
            <a:extLst>
              <a:ext uri="{FF2B5EF4-FFF2-40B4-BE49-F238E27FC236}">
                <a16:creationId xmlns:a16="http://schemas.microsoft.com/office/drawing/2014/main" id="{F813AA0D-8BBF-4A24-8B90-508EC761950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158038" y="2120900"/>
            <a:ext cx="3429000" cy="4198938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2293" name="Picture 4">
            <a:extLst>
              <a:ext uri="{FF2B5EF4-FFF2-40B4-BE49-F238E27FC236}">
                <a16:creationId xmlns:a16="http://schemas.microsoft.com/office/drawing/2014/main" id="{E926CEBD-B542-48A0-86B1-BFF03715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2120900"/>
            <a:ext cx="4470400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046C-1FD1-4DCE-A71A-4417E048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Showing how it works(Sample input and Output)</a:t>
            </a:r>
            <a:endParaRPr lang="en-US" dirty="0"/>
          </a:p>
        </p:txBody>
      </p:sp>
      <p:pic>
        <p:nvPicPr>
          <p:cNvPr id="13315" name="Content Placeholder 3">
            <a:extLst>
              <a:ext uri="{FF2B5EF4-FFF2-40B4-BE49-F238E27FC236}">
                <a16:creationId xmlns:a16="http://schemas.microsoft.com/office/drawing/2014/main" id="{D1ACD488-B0CC-48B4-9976-0AF42B0232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7488" y="2335213"/>
            <a:ext cx="6677025" cy="454818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71BE-DFD3-43FD-B929-6F6F2759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Tools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A4E05D5-4B58-422B-8EC0-4C8D1CDAAEB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069975" y="2193925"/>
            <a:ext cx="4754563" cy="39782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/>
              <a:t>Jupyter notebook – Code.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NLP.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Python Libraries such as Tkinter, Speech recognition, Google Text to Speech among others.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Youtube Tutorials.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Data Science sites- geeks4geeks, Kaggle, Codeacademy, DataCamp, Analytics Vidhya.</a:t>
            </a:r>
          </a:p>
        </p:txBody>
      </p:sp>
      <p:sp>
        <p:nvSpPr>
          <p:cNvPr id="14340" name="Content Placeholder 5">
            <a:extLst>
              <a:ext uri="{FF2B5EF4-FFF2-40B4-BE49-F238E27FC236}">
                <a16:creationId xmlns:a16="http://schemas.microsoft.com/office/drawing/2014/main" id="{CC3282D2-2C5A-4E99-8D23-AA3CDA2041D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851650" y="2193925"/>
            <a:ext cx="4267200" cy="3057525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4341" name="Picture 3">
            <a:extLst>
              <a:ext uri="{FF2B5EF4-FFF2-40B4-BE49-F238E27FC236}">
                <a16:creationId xmlns:a16="http://schemas.microsoft.com/office/drawing/2014/main" id="{17C7148A-5E99-40C5-8B67-144673FD9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2093913"/>
            <a:ext cx="47942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AL LANGUAGE PROCESSING (NLP) DEMO [Compatibility Mode]" id="{515249A9-037F-4032-BEF6-5EA61024EE34}" vid="{AEE64283-C96B-4062-A709-F75B17A2C3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NATURAL LANGUAGE PROCESSING (NLP) DEMO</Template>
  <TotalTime>2</TotalTime>
  <Words>420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Courier New</vt:lpstr>
      <vt:lpstr>Rockwell</vt:lpstr>
      <vt:lpstr>Rockwell Condensed</vt:lpstr>
      <vt:lpstr>Wingdings</vt:lpstr>
      <vt:lpstr>Wood Type</vt:lpstr>
      <vt:lpstr>NATURAL LANGUAGE PROCESSING (NLP) DEMO</vt:lpstr>
      <vt:lpstr>TKINTER VOICE ASSISTANT</vt:lpstr>
      <vt:lpstr>The Team</vt:lpstr>
      <vt:lpstr>Problem</vt:lpstr>
      <vt:lpstr>Goals AND OBJECTIVES </vt:lpstr>
      <vt:lpstr>Prototype screenshots </vt:lpstr>
      <vt:lpstr>Showing how it works(Sample input and Output)</vt:lpstr>
      <vt:lpstr>Showing how it works(Sample input and Output)</vt:lpstr>
      <vt:lpstr>Tools</vt:lpstr>
      <vt:lpstr>Future product development ideas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 DEMO</dc:title>
  <dc:creator>user</dc:creator>
  <cp:lastModifiedBy>ADMIN</cp:lastModifiedBy>
  <cp:revision>1</cp:revision>
  <dcterms:created xsi:type="dcterms:W3CDTF">2021-07-04T08:11:27Z</dcterms:created>
  <dcterms:modified xsi:type="dcterms:W3CDTF">2021-07-04T17:59:27Z</dcterms:modified>
</cp:coreProperties>
</file>