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1B91774-D95C-406D-AAEA-71C15A0A5AD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5C399B2-4D06-42F8-8F8E-1AEFF8026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26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1774-D95C-406D-AAEA-71C15A0A5AD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99B2-4D06-42F8-8F8E-1AEFF802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5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1774-D95C-406D-AAEA-71C15A0A5AD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99B2-4D06-42F8-8F8E-1AEFF8026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9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1774-D95C-406D-AAEA-71C15A0A5AD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99B2-4D06-42F8-8F8E-1AEFF8026C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48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1774-D95C-406D-AAEA-71C15A0A5AD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99B2-4D06-42F8-8F8E-1AEFF802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1774-D95C-406D-AAEA-71C15A0A5AD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99B2-4D06-42F8-8F8E-1AEFF8026C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1774-D95C-406D-AAEA-71C15A0A5AD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99B2-4D06-42F8-8F8E-1AEFF8026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2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1774-D95C-406D-AAEA-71C15A0A5AD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99B2-4D06-42F8-8F8E-1AEFF8026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72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1774-D95C-406D-AAEA-71C15A0A5AD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99B2-4D06-42F8-8F8E-1AEFF8026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94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1774-D95C-406D-AAEA-71C15A0A5AD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99B2-4D06-42F8-8F8E-1AEFF802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4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1774-D95C-406D-AAEA-71C15A0A5AD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99B2-4D06-42F8-8F8E-1AEFF8026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6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1774-D95C-406D-AAEA-71C15A0A5AD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99B2-4D06-42F8-8F8E-1AEFF802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5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1774-D95C-406D-AAEA-71C15A0A5AD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99B2-4D06-42F8-8F8E-1AEFF8026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9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1774-D95C-406D-AAEA-71C15A0A5AD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99B2-4D06-42F8-8F8E-1AEFF8026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1774-D95C-406D-AAEA-71C15A0A5AD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99B2-4D06-42F8-8F8E-1AEFF802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7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1774-D95C-406D-AAEA-71C15A0A5AD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99B2-4D06-42F8-8F8E-1AEFF8026CE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3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1774-D95C-406D-AAEA-71C15A0A5AD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99B2-4D06-42F8-8F8E-1AEFF802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0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B91774-D95C-406D-AAEA-71C15A0A5AD7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C399B2-4D06-42F8-8F8E-1AEFF8026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0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MBI Insurance Company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By </a:t>
            </a:r>
            <a:r>
              <a:rPr lang="en-US" dirty="0" err="1" smtClean="0"/>
              <a:t>Rofiat</a:t>
            </a:r>
            <a:r>
              <a:rPr lang="en-US" dirty="0" smtClean="0"/>
              <a:t> </a:t>
            </a:r>
            <a:r>
              <a:rPr lang="en-US" dirty="0" err="1" smtClean="0"/>
              <a:t>Ajagbe</a:t>
            </a:r>
            <a:r>
              <a:rPr lang="en-US" dirty="0" smtClean="0"/>
              <a:t> </a:t>
            </a:r>
            <a:endParaRPr lang="en-US" dirty="0"/>
          </a:p>
          <a:p>
            <a:pPr algn="l"/>
            <a:r>
              <a:rPr lang="en-US" dirty="0" smtClean="0"/>
              <a:t>Information Security Officer</a:t>
            </a:r>
          </a:p>
          <a:p>
            <a:pPr algn="l"/>
            <a:r>
              <a:rPr lang="en-US" dirty="0" smtClean="0"/>
              <a:t>20th May,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1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Problem Definition</a:t>
            </a:r>
          </a:p>
          <a:p>
            <a:r>
              <a:rPr lang="en-US" dirty="0" smtClean="0"/>
              <a:t>To identify the hazards(threat and vulnerabilities)</a:t>
            </a:r>
          </a:p>
          <a:p>
            <a:r>
              <a:rPr lang="en-US" dirty="0" smtClean="0"/>
              <a:t>Classification of recipient of harm created.</a:t>
            </a:r>
          </a:p>
          <a:p>
            <a:r>
              <a:rPr lang="en-US" dirty="0" smtClean="0"/>
              <a:t>Evaluate risk and decide on precautions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Approach to solve the problem</a:t>
            </a:r>
          </a:p>
          <a:p>
            <a:r>
              <a:rPr lang="en-US" dirty="0" smtClean="0"/>
              <a:t>Use the what question to point to threats of work from home</a:t>
            </a:r>
            <a:endParaRPr lang="en-US" dirty="0"/>
          </a:p>
          <a:p>
            <a:r>
              <a:rPr lang="en-US" dirty="0" smtClean="0"/>
              <a:t>Use the who analytical approach to create who and what can be harmed.</a:t>
            </a:r>
          </a:p>
          <a:p>
            <a:r>
              <a:rPr lang="en-US" dirty="0" smtClean="0"/>
              <a:t>Use how question to assess the risk and pick appropriate mitigation 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6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IDENTIICATION OF THREAT AND VULNERABILITIES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Lack or inadequate end to end encryption(e2e) of application and home network .This can lead to data loss thereby causing loss </a:t>
            </a:r>
            <a:r>
              <a:rPr lang="en-US" sz="2400" dirty="0" smtClean="0"/>
              <a:t>of </a:t>
            </a:r>
            <a:r>
              <a:rPr lang="en-US" sz="2400" b="1" dirty="0" smtClean="0"/>
              <a:t>confidential</a:t>
            </a:r>
            <a:r>
              <a:rPr lang="en-US" sz="2400" dirty="0" smtClean="0"/>
              <a:t> </a:t>
            </a:r>
            <a:r>
              <a:rPr lang="en-US" sz="2400" dirty="0" smtClean="0"/>
              <a:t>Personal Identifiable information.</a:t>
            </a:r>
            <a:endParaRPr lang="en-US" dirty="0" smtClean="0"/>
          </a:p>
          <a:p>
            <a:pPr algn="just"/>
            <a:r>
              <a:rPr lang="en-US" sz="2400" dirty="0" smtClean="0"/>
              <a:t>Data </a:t>
            </a:r>
            <a:r>
              <a:rPr lang="en-US" sz="2400" b="1" dirty="0" smtClean="0"/>
              <a:t>integrity</a:t>
            </a:r>
            <a:r>
              <a:rPr lang="en-US" sz="2400" dirty="0" smtClean="0"/>
              <a:t> can be compromised if unauthorized modification is made during transfer of data or when data is being </a:t>
            </a:r>
            <a:r>
              <a:rPr lang="en-US" sz="2400" dirty="0" smtClean="0"/>
              <a:t>cleaned by authorized personnel.</a:t>
            </a:r>
          </a:p>
          <a:p>
            <a:pPr algn="just"/>
            <a:r>
              <a:rPr lang="en-US" b="1" dirty="0" smtClean="0"/>
              <a:t>Availability</a:t>
            </a:r>
            <a:r>
              <a:rPr lang="en-US" dirty="0" smtClean="0"/>
              <a:t> can be affected by loss of hardware or software component i.e. technical infrastructure of the home network </a:t>
            </a:r>
            <a:endParaRPr lang="en-US" sz="2400" dirty="0" smtClean="0"/>
          </a:p>
          <a:p>
            <a:pPr algn="just"/>
            <a:endParaRPr lang="en-US" sz="24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DDOS and DOS  attack can add to downtime and unreachable data. There</a:t>
            </a:r>
            <a:r>
              <a:rPr lang="en-US" sz="2400" dirty="0" smtClean="0"/>
              <a:t>by causing </a:t>
            </a:r>
            <a:r>
              <a:rPr lang="en-US" sz="2400" b="1" dirty="0" smtClean="0"/>
              <a:t>unavailability</a:t>
            </a:r>
            <a:r>
              <a:rPr lang="en-US" sz="2400" dirty="0" smtClean="0"/>
              <a:t> of information when necessary.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913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and what can be harmed?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Company’s customers.</a:t>
            </a:r>
          </a:p>
          <a:p>
            <a:r>
              <a:rPr lang="en-US" dirty="0" smtClean="0"/>
              <a:t>Loss of trust in the company.</a:t>
            </a:r>
          </a:p>
          <a:p>
            <a:r>
              <a:rPr lang="en-US" dirty="0" smtClean="0"/>
              <a:t>Distraught employee.</a:t>
            </a:r>
          </a:p>
          <a:p>
            <a:r>
              <a:rPr lang="en-US" dirty="0" smtClean="0"/>
              <a:t>Years of accumulated collected data 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Suppliers chain</a:t>
            </a:r>
          </a:p>
          <a:p>
            <a:r>
              <a:rPr lang="en-US" dirty="0" smtClean="0"/>
              <a:t>Stakeholders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339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evaluation and precaution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 Level authentication ,use of biometrics ,security tokens and crypto keys are safe measures to address the confidentiality breach.</a:t>
            </a:r>
          </a:p>
          <a:p>
            <a:r>
              <a:rPr lang="en-US" dirty="0" smtClean="0"/>
              <a:t>The file creators can utilize file protection systems to prevent accessibility </a:t>
            </a:r>
            <a:r>
              <a:rPr lang="en-US" dirty="0" smtClean="0"/>
              <a:t>from</a:t>
            </a:r>
            <a:r>
              <a:rPr lang="en-US" dirty="0" smtClean="0"/>
              <a:t> threat hackers </a:t>
            </a:r>
            <a:r>
              <a:rPr lang="en-US" dirty="0" smtClean="0"/>
              <a:t>to to critical documents.</a:t>
            </a:r>
          </a:p>
          <a:p>
            <a:r>
              <a:rPr lang="en-US" dirty="0" smtClean="0"/>
              <a:t>Data integrity can be ensured by use of checksums and frequent backups.</a:t>
            </a:r>
          </a:p>
          <a:p>
            <a:r>
              <a:rPr lang="en-US" dirty="0" smtClean="0"/>
              <a:t>Cybersecurity must be created and adhered to strictly.</a:t>
            </a:r>
          </a:p>
          <a:p>
            <a:r>
              <a:rPr lang="en-US" dirty="0" smtClean="0"/>
              <a:t>Trainings employees on how to detect phishing mails and other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4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78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B480CE30C84A4FAAA900A6484BF433" ma:contentTypeVersion="10" ma:contentTypeDescription="Create a new document." ma:contentTypeScope="" ma:versionID="8d31084b5d1407c56dad32ad3780ea0d">
  <xsd:schema xmlns:xsd="http://www.w3.org/2001/XMLSchema" xmlns:xs="http://www.w3.org/2001/XMLSchema" xmlns:p="http://schemas.microsoft.com/office/2006/metadata/properties" xmlns:ns2="c6868e1e-5f3f-4c6d-b4db-ad66d24b6e16" targetNamespace="http://schemas.microsoft.com/office/2006/metadata/properties" ma:root="true" ma:fieldsID="54e310310f2d9553c83783ad83b03a7d" ns2:_="">
    <xsd:import namespace="c6868e1e-5f3f-4c6d-b4db-ad66d24b6e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868e1e-5f3f-4c6d-b4db-ad66d24b6e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392BA5-49B7-4FBB-B5E0-A2A80BA54015}"/>
</file>

<file path=customXml/itemProps2.xml><?xml version="1.0" encoding="utf-8"?>
<ds:datastoreItem xmlns:ds="http://schemas.openxmlformats.org/officeDocument/2006/customXml" ds:itemID="{BD3AE5C4-1F5A-4E48-89AB-F43F52CAEA18}"/>
</file>

<file path=customXml/itemProps3.xml><?xml version="1.0" encoding="utf-8"?>
<ds:datastoreItem xmlns:ds="http://schemas.openxmlformats.org/officeDocument/2006/customXml" ds:itemID="{B3B180FC-496A-4EE2-A410-10E4030FEDE9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</TotalTime>
  <Words>289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MBI Insurance Company</vt:lpstr>
      <vt:lpstr>ACTIVITY OBJECTIVES</vt:lpstr>
      <vt:lpstr>IDENTIICATION OF THREAT AND VULNERABILITIES</vt:lpstr>
      <vt:lpstr>Who and what can be harmed?</vt:lpstr>
      <vt:lpstr>Risk evaluation and precaution definition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User</dc:creator>
  <cp:lastModifiedBy>User</cp:lastModifiedBy>
  <cp:revision>19</cp:revision>
  <dcterms:created xsi:type="dcterms:W3CDTF">2021-05-20T18:21:15Z</dcterms:created>
  <dcterms:modified xsi:type="dcterms:W3CDTF">2021-05-21T06:44:00Z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0x010100D2B480CE30C84A4FAAA900A6484BF433</vt:lpwstr>
  </property>
</Properties>
</file>