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95918f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95918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c95918f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c95918f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95918f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95918f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95918f2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95918f2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c95918f2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c95918f2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95918f2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95918f2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Greedy_algorithm" TargetMode="External"/><Relationship Id="rId4" Type="http://schemas.openxmlformats.org/officeDocument/2006/relationships/hyperlink" Target="https://en.wikipedia.org/wiki/Maximum_flow_problem" TargetMode="External"/><Relationship Id="rId5" Type="http://schemas.openxmlformats.org/officeDocument/2006/relationships/hyperlink" Target="https://en.wikipedia.org/wiki/Flow_network" TargetMode="External"/><Relationship Id="rId6" Type="http://schemas.openxmlformats.org/officeDocument/2006/relationships/hyperlink" Target="https://en.wikipedia.org/wiki/L._R._Ford_Jr." TargetMode="External"/><Relationship Id="rId7" Type="http://schemas.openxmlformats.org/officeDocument/2006/relationships/hyperlink" Target="https://en.wikipedia.org/wiki/D._R._Fulkers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 Algo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5375" y="3967225"/>
            <a:ext cx="40362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By-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Akanksha Sharma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Ford–Fulkerson algorithm</a:t>
            </a: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b="1" lang="en" sz="3000">
                <a:solidFill>
                  <a:srgbClr val="000000"/>
                </a:solidFill>
              </a:rPr>
              <a:t>FFA</a:t>
            </a: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</a:rPr>
              <a:t>) is a </a:t>
            </a:r>
            <a:r>
              <a:rPr lang="en" sz="3000">
                <a:solidFill>
                  <a:srgbClr val="000000"/>
                </a:solidFill>
                <a:uFill>
                  <a:noFill/>
                </a:uFill>
                <a:hlinkClick r:id="rId3"/>
              </a:rPr>
              <a:t>greedy algorithm</a:t>
            </a: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</a:rPr>
              <a:t> that computes the </a:t>
            </a:r>
            <a:r>
              <a:rPr lang="en" sz="3000">
                <a:solidFill>
                  <a:srgbClr val="000000"/>
                </a:solidFill>
                <a:uFill>
                  <a:noFill/>
                </a:uFill>
                <a:hlinkClick r:id="rId4"/>
              </a:rPr>
              <a:t>maximum flow</a:t>
            </a: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</a:rPr>
              <a:t> in a </a:t>
            </a:r>
            <a:r>
              <a:rPr lang="en" sz="3000">
                <a:solidFill>
                  <a:srgbClr val="000000"/>
                </a:solidFill>
                <a:uFill>
                  <a:noFill/>
                </a:uFill>
                <a:hlinkClick r:id="rId5"/>
              </a:rPr>
              <a:t>flow network</a:t>
            </a:r>
            <a:r>
              <a:rPr lang="en" sz="3000">
                <a:solidFill>
                  <a:srgbClr val="000000"/>
                </a:solidFill>
              </a:rPr>
              <a:t>.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</a:rPr>
              <a:t>It was published in 1956 by </a:t>
            </a:r>
            <a:r>
              <a:rPr lang="en" sz="3000">
                <a:solidFill>
                  <a:srgbClr val="000000"/>
                </a:solidFill>
                <a:uFill>
                  <a:noFill/>
                </a:uFill>
                <a:hlinkClick r:id="rId6"/>
              </a:rPr>
              <a:t>L. R. Ford Jr.</a:t>
            </a: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en" sz="3000">
                <a:solidFill>
                  <a:srgbClr val="000000"/>
                </a:solidFill>
                <a:uFill>
                  <a:noFill/>
                </a:uFill>
                <a:hlinkClick r:id="rId7"/>
              </a:rPr>
              <a:t>D. R. Fulkerson</a:t>
            </a: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a graph which represents a flow network where every edge has a capacity. Also given two vertices 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‘s’ and 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sink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‘t’ in the graph, find the maximum possible flow from s to t with following constraints: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Flow on an edge doesn’t exceed the given capacity of the edge.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Incoming flow is equal to outgoing flow for every vertex except s and 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25" y="673675"/>
            <a:ext cx="8173150" cy="37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Terminologies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Residual Graph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a flow network is a graph which indicates additional possible flow. If there is a path from source to sink in residual graph, then it is possible to add flow. Every edge of a residual graph has a value called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residual capacity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which is equal to original capacity of the edge minus current flow. Residual capacity is basically the current capacity of the edge.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50">
                <a:latin typeface="Courier New"/>
                <a:ea typeface="Courier New"/>
                <a:cs typeface="Courier New"/>
                <a:sym typeface="Courier New"/>
              </a:rPr>
              <a:t>Ford-Fulkerson Algorithm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following is simple idea of Ford-Fulkerson algorithm: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Start with initial flow as 0.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2) 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there is a augmenting path from source to sink. 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Add this path-flow to flow.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3) 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flow.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