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59" r:id="rId8"/>
    <p:sldId id="271" r:id="rId9"/>
    <p:sldId id="282" r:id="rId10"/>
    <p:sldId id="270" r:id="rId11"/>
    <p:sldId id="286" r:id="rId12"/>
    <p:sldId id="287" r:id="rId13"/>
    <p:sldId id="288" r:id="rId14"/>
    <p:sldId id="285" r:id="rId15"/>
    <p:sldId id="280" r:id="rId16"/>
    <p:sldId id="283" r:id="rId17"/>
    <p:sldId id="284" r:id="rId18"/>
    <p:sldId id="281" r:id="rId19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 DHURDE" initials="PD" lastIdx="1" clrIdx="0">
    <p:extLst>
      <p:ext uri="{19B8F6BF-5375-455C-9EA6-DF929625EA0E}">
        <p15:presenceInfo xmlns:p15="http://schemas.microsoft.com/office/powerpoint/2012/main" userId="S-1-5-21-484763869-343818398-682003330-589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4" autoAdjust="0"/>
    <p:restoredTop sz="92895" autoAdjust="0"/>
  </p:normalViewPr>
  <p:slideViewPr>
    <p:cSldViewPr snapToGrid="0">
      <p:cViewPr varScale="1">
        <p:scale>
          <a:sx n="88" d="100"/>
          <a:sy n="88" d="100"/>
        </p:scale>
        <p:origin x="636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0842" y="2043967"/>
            <a:ext cx="5561624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    WOMEN EMPOWERMENT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013" y="4087008"/>
            <a:ext cx="5556738" cy="22145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Date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27/11/2019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73732-5F66-4140-AE8A-9D30961A6899}"/>
              </a:ext>
            </a:extLst>
          </p:cNvPr>
          <p:cNvSpPr/>
          <p:nvPr/>
        </p:nvSpPr>
        <p:spPr>
          <a:xfrm>
            <a:off x="1360842" y="11037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</a:rPr>
              <a:t>Gladiator Case Study Presentation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E10DD-A7AC-4B7B-84C6-828E14683248}"/>
              </a:ext>
            </a:extLst>
          </p:cNvPr>
          <p:cNvSpPr txBox="1"/>
          <p:nvPr/>
        </p:nvSpPr>
        <p:spPr>
          <a:xfrm>
            <a:off x="5378823" y="3262407"/>
            <a:ext cx="2269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u="sng" dirty="0">
                <a:solidFill>
                  <a:srgbClr val="000000"/>
                </a:solidFill>
                <a:ea typeface="+mj-ea"/>
              </a:rPr>
              <a:t>TEAM:  SHE-UNIT</a:t>
            </a:r>
          </a:p>
          <a:p>
            <a:pPr algn="l"/>
            <a:endParaRPr lang="en-IN" b="1" dirty="0">
              <a:solidFill>
                <a:srgbClr val="000000"/>
              </a:solidFill>
              <a:ea typeface="+mj-ea"/>
            </a:endParaRPr>
          </a:p>
          <a:p>
            <a:pPr algn="l"/>
            <a:r>
              <a:rPr lang="en-IN" b="1" dirty="0">
                <a:solidFill>
                  <a:srgbClr val="000000"/>
                </a:solidFill>
                <a:ea typeface="+mj-ea"/>
              </a:rPr>
              <a:t>SHWETA BHALERAO</a:t>
            </a:r>
            <a:r>
              <a:rPr lang="en-IN" b="1" baseline="0" dirty="0">
                <a:solidFill>
                  <a:srgbClr val="000000"/>
                </a:solidFill>
                <a:ea typeface="+mj-ea"/>
              </a:rPr>
              <a:t> </a:t>
            </a:r>
            <a:r>
              <a:rPr lang="en-IN" baseline="0" dirty="0">
                <a:solidFill>
                  <a:srgbClr val="000000"/>
                </a:solidFill>
                <a:ea typeface="+mj-ea"/>
              </a:rPr>
              <a:t>(TL)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ea typeface="+mj-ea"/>
              </a:rPr>
              <a:t>MAYURI SURASE</a:t>
            </a:r>
          </a:p>
          <a:p>
            <a:pPr algn="l"/>
            <a:r>
              <a:rPr lang="en-IN" b="1" baseline="0" dirty="0">
                <a:solidFill>
                  <a:srgbClr val="000000"/>
                </a:solidFill>
                <a:ea typeface="+mj-ea"/>
              </a:rPr>
              <a:t>KOMAL JANWE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ea typeface="+mj-ea"/>
              </a:rPr>
              <a:t>ANJALI ROY</a:t>
            </a:r>
          </a:p>
          <a:p>
            <a:pPr algn="l"/>
            <a:endParaRPr lang="en-IN" baseline="0" dirty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13DCB-83D8-43C2-B4AC-81E58F54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20A31-2482-4FA8-8986-289CC757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TOOL VERSIONS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46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83BEA0-C46C-4F5D-B2C6-36481C0758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9525" y="109280"/>
            <a:ext cx="674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baseline="0" dirty="0">
                <a:solidFill>
                  <a:srgbClr val="000000"/>
                </a:solidFill>
                <a:ea typeface="+mj-ea"/>
              </a:rPr>
              <a:t>HOME PAGE LAYOUT</a:t>
            </a:r>
            <a:endParaRPr lang="en-IN" sz="2000" b="1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529F90C-194C-4CAF-ABF6-2A60E4DB3EB1}"/>
              </a:ext>
            </a:extLst>
          </p:cNvPr>
          <p:cNvSpPr/>
          <p:nvPr/>
        </p:nvSpPr>
        <p:spPr bwMode="auto">
          <a:xfrm>
            <a:off x="4131459" y="2648600"/>
            <a:ext cx="502920" cy="274320"/>
          </a:xfrm>
          <a:prstGeom prst="rightArrow">
            <a:avLst/>
          </a:prstGeom>
          <a:solidFill>
            <a:srgbClr val="000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" y="566436"/>
            <a:ext cx="4115236" cy="443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EE6848-07DC-435A-858B-74BA6B7B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92" y="638175"/>
            <a:ext cx="4274594" cy="2341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6FFB3-F215-45AA-B1B5-4C82DB79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691" y="2979868"/>
            <a:ext cx="4274593" cy="2025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CFB69-5AF3-45B5-913C-AC905EF89BB8}"/>
              </a:ext>
            </a:extLst>
          </p:cNvPr>
          <p:cNvCxnSpPr/>
          <p:nvPr/>
        </p:nvCxnSpPr>
        <p:spPr bwMode="auto">
          <a:xfrm>
            <a:off x="6550331" y="2420471"/>
            <a:ext cx="4313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56C0CCD-85D2-4D4D-A635-102D0821401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621610" y="2593459"/>
            <a:ext cx="751942" cy="4631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211DA0-8995-41CA-81D6-1086E053288B}"/>
              </a:ext>
            </a:extLst>
          </p:cNvPr>
          <p:cNvSpPr/>
          <p:nvPr/>
        </p:nvSpPr>
        <p:spPr bwMode="auto">
          <a:xfrm>
            <a:off x="2194902" y="2007309"/>
            <a:ext cx="892543" cy="452494"/>
          </a:xfrm>
          <a:prstGeom prst="ellipse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9B1E01-FDDC-440A-803C-87AEA3B68DCA}"/>
              </a:ext>
            </a:extLst>
          </p:cNvPr>
          <p:cNvCxnSpPr/>
          <p:nvPr/>
        </p:nvCxnSpPr>
        <p:spPr bwMode="auto">
          <a:xfrm>
            <a:off x="2556285" y="2007309"/>
            <a:ext cx="1" cy="5084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B65E41-D3AC-4849-BD40-EB2B46CAF4FE}"/>
              </a:ext>
            </a:extLst>
          </p:cNvPr>
          <p:cNvCxnSpPr/>
          <p:nvPr/>
        </p:nvCxnSpPr>
        <p:spPr bwMode="auto">
          <a:xfrm>
            <a:off x="2556285" y="2007309"/>
            <a:ext cx="42358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7D7260-5FA0-4952-8AED-7485EA4F7E05}"/>
              </a:ext>
            </a:extLst>
          </p:cNvPr>
          <p:cNvCxnSpPr/>
          <p:nvPr/>
        </p:nvCxnSpPr>
        <p:spPr bwMode="auto">
          <a:xfrm>
            <a:off x="2979868" y="2007308"/>
            <a:ext cx="0" cy="5084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DB8F69-1BC2-47ED-881E-B6EE03566E82}"/>
              </a:ext>
            </a:extLst>
          </p:cNvPr>
          <p:cNvCxnSpPr/>
          <p:nvPr/>
        </p:nvCxnSpPr>
        <p:spPr bwMode="auto">
          <a:xfrm>
            <a:off x="2556285" y="2515776"/>
            <a:ext cx="42358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2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3E45A70-ACD2-47B0-8EE1-8EA33BC1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14" y="929948"/>
            <a:ext cx="7141029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8E863A-38FD-44F2-96B8-A7AD9784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 (SCRUM BOARD)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84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3DFBD-4E59-44E3-B052-B0E02F1B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48D07-57A5-4A3F-9D5E-4EE3CBF8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88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E3126-09D7-4EC5-AF1D-40B04B3059C6}"/>
              </a:ext>
            </a:extLst>
          </p:cNvPr>
          <p:cNvSpPr txBox="1"/>
          <p:nvPr/>
        </p:nvSpPr>
        <p:spPr>
          <a:xfrm>
            <a:off x="1491344" y="1915887"/>
            <a:ext cx="50836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YOU!!</a:t>
            </a: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</a:t>
            </a:r>
          </a:p>
          <a:p>
            <a:r>
              <a:rPr lang="en-US" sz="24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Majrul  Ansari Sir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Simant Setu Sir </a:t>
            </a:r>
            <a:endParaRPr lang="en-IN" sz="2400" b="1" baseline="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878" y="1515236"/>
            <a:ext cx="8615227" cy="3725083"/>
          </a:xfrm>
        </p:spPr>
        <p:txBody>
          <a:bodyPr/>
          <a:lstStyle/>
          <a:p>
            <a:r>
              <a:rPr lang="en-US" dirty="0"/>
              <a:t> To </a:t>
            </a:r>
            <a:r>
              <a:rPr lang="en-IN" dirty="0"/>
              <a:t>encourage  and empower women(single/widow/divorce/married/old women) or girl child(poor/orphan).</a:t>
            </a:r>
          </a:p>
          <a:p>
            <a:r>
              <a:rPr lang="en-IN" dirty="0"/>
              <a:t>Empowering women through any ways either by providing employment opportunity , accommodation , education or finance funds.</a:t>
            </a:r>
          </a:p>
          <a:p>
            <a:r>
              <a:rPr lang="en-IN" dirty="0"/>
              <a:t>Encouraging women’s talent and providing  all possible facilities.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9878" y="1485900"/>
            <a:ext cx="7798357" cy="3657600"/>
          </a:xfrm>
        </p:spPr>
        <p:txBody>
          <a:bodyPr/>
          <a:lstStyle/>
          <a:p>
            <a:r>
              <a:rPr lang="en-US" dirty="0"/>
              <a:t>Save and conveniently located accommodation for working women.</a:t>
            </a:r>
          </a:p>
          <a:p>
            <a:r>
              <a:rPr lang="en-US" dirty="0"/>
              <a:t>Day-Care facilities for their childern or elderly people.</a:t>
            </a:r>
          </a:p>
          <a:p>
            <a:r>
              <a:rPr lang="en-US" dirty="0"/>
              <a:t>Urban/Semi Urban/Rural area where employment opportunity for Women exist.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68CE-D321-4C2D-A332-29390638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7B45-5B15-4777-8F73-8426D3E91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8" y="771525"/>
            <a:ext cx="7669266" cy="3848100"/>
          </a:xfrm>
        </p:spPr>
        <p:txBody>
          <a:bodyPr/>
          <a:lstStyle/>
          <a:p>
            <a:r>
              <a:rPr lang="en-IN" dirty="0"/>
              <a:t>The project is aimed to provide schemes initiated by government of India as an Integrated Package of following services to women are: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Economically more viable in the Society.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Must be independent.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To raise the socio-economic status.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To enable self-dependent.	.</a:t>
            </a:r>
          </a:p>
          <a:p>
            <a:r>
              <a:rPr lang="en-IN" dirty="0"/>
              <a:t> This application consist of scheme related to social welfare and financial service for women.</a:t>
            </a:r>
          </a:p>
          <a:p>
            <a:r>
              <a:rPr lang="en-IN" dirty="0"/>
              <a:t>Sukanya Samridhi Yojana: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 It provide saving scheme targeted at parent of girl child.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Encourage for future education and marriage expenses. Sukanya Samridhi  account will be deposit of minimum amount of Rs.1000(till she turns 10).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Small deposit  scheme for girl child as part of ‘BETI BACHAO BETI PADHAO’ campaign.  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3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provide skill, Employment, Competencies, skills for self employed or Entrepreneur, and Soft skills.</a:t>
            </a:r>
          </a:p>
          <a:p>
            <a:r>
              <a:rPr lang="en-IN" dirty="0"/>
              <a:t>Sectors will be Agriculture, Horticulture, Food processing, Handlooms, Tailoring, Stitching, Embroidery, Handicrafts, Computer/It, Gems &amp; Jewellery.</a:t>
            </a:r>
          </a:p>
          <a:p>
            <a:r>
              <a:rPr lang="en-IN" dirty="0"/>
              <a:t>Eligibility Criteria: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Girl child should be Indian Resident, and if residency status is interim then no interest shall be payable from date of change and account will be closed prematurely.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Girl upto age of 18 years and boy must be age of 5 years may accompany working mother will be provided accomodation.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Working, single, widowed, divorced, seperated , married but her husband or immediate family doesnot reside in same city/area.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AIMs</a:t>
            </a:r>
          </a:p>
        </p:txBody>
      </p:sp>
    </p:spTree>
    <p:extLst>
      <p:ext uri="{BB962C8B-B14F-4D97-AF65-F5344CB8AC3E}">
        <p14:creationId xmlns:p14="http://schemas.microsoft.com/office/powerpoint/2010/main" val="3564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281" y="709691"/>
            <a:ext cx="5561624" cy="430887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95" y="1392235"/>
            <a:ext cx="3160810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4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17B634-756F-4FCB-BB58-38D93A81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F48B8D-09C6-44CC-9634-5467E9B5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76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2CBE99-E54E-4142-9D45-AA4F74BF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00843C-3B61-418B-A735-4C26EAC6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7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D8CB8B-BC5F-42FC-8995-F5911FFA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75DA22-66B2-4C31-B6FB-22A48E42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201711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24559</TotalTime>
  <Words>320</Words>
  <Application>Microsoft Office PowerPoint</Application>
  <PresentationFormat>On-screen Show (16:9)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 Light</vt:lpstr>
      <vt:lpstr>Symbol</vt:lpstr>
      <vt:lpstr>Times New Roman</vt:lpstr>
      <vt:lpstr>Wingdings</vt:lpstr>
      <vt:lpstr>L&amp;T Infotech</vt:lpstr>
      <vt:lpstr>Custom Design</vt:lpstr>
      <vt:lpstr>       WOMEN EMPOWERMENT</vt:lpstr>
      <vt:lpstr>PROBLEM STATEMENT</vt:lpstr>
      <vt:lpstr>OBJECTIVES</vt:lpstr>
      <vt:lpstr>Abstract  </vt:lpstr>
      <vt:lpstr>MAIN AIMs</vt:lpstr>
      <vt:lpstr>Flow Diagram</vt:lpstr>
      <vt:lpstr>PROJECT HIGHLIGHTS</vt:lpstr>
      <vt:lpstr>USECASE DIAGRAM</vt:lpstr>
      <vt:lpstr>CLASS DIAGRAM</vt:lpstr>
      <vt:lpstr>TECHNOLOGIES &amp; TOOL VERSIONS</vt:lpstr>
      <vt:lpstr>HOME PAGE LAYOUT</vt:lpstr>
      <vt:lpstr>AGILE METHOD (SCRUM BOARD)</vt:lpstr>
      <vt:lpstr>FUTURE SCOPE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ANJALI ROY</cp:lastModifiedBy>
  <cp:revision>1840</cp:revision>
  <cp:lastPrinted>2015-11-28T12:28:20Z</cp:lastPrinted>
  <dcterms:created xsi:type="dcterms:W3CDTF">2007-05-25T22:38:05Z</dcterms:created>
  <dcterms:modified xsi:type="dcterms:W3CDTF">2019-11-26T14:13:39Z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