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sldIdLst>
    <p:sldId id="256" r:id="rId5"/>
    <p:sldId id="257" r:id="rId6"/>
    <p:sldId id="277" r:id="rId7"/>
    <p:sldId id="275" r:id="rId8"/>
    <p:sldId id="258" r:id="rId9"/>
    <p:sldId id="280" r:id="rId10"/>
    <p:sldId id="27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/>
    <p:restoredTop sz="94745"/>
  </p:normalViewPr>
  <p:slideViewPr>
    <p:cSldViewPr snapToGrid="0" snapToObjects="1">
      <p:cViewPr>
        <p:scale>
          <a:sx n="90" d="100"/>
          <a:sy n="90" d="100"/>
        </p:scale>
        <p:origin x="24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E137D2-DBB9-4BEB-A261-1ED6308D0F04}" type="datetimeFigureOut">
              <a:rPr lang="en-US"/>
              <a:t>9/10/16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D69A31-BA6B-4B1D-B2AB-E6376B96E36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91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69A31-BA6B-4B1D-B2AB-E6376B96E36F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844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69A31-BA6B-4B1D-B2AB-E6376B96E36F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14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69A31-BA6B-4B1D-B2AB-E6376B96E36F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802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69A31-BA6B-4B1D-B2AB-E6376B96E36F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80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omenInLinux/CTFACADEMYTPA" TargetMode="External"/><Relationship Id="rId4" Type="http://schemas.openxmlformats.org/officeDocument/2006/relationships/hyperlink" Target="http://www.meetup.com/womeninlinux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tnr@womeninlinux.co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From System Administrator To Advocate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Tameika Reed</a:t>
            </a:r>
          </a:p>
          <a:p>
            <a:r>
              <a:rPr lang="en-US" dirty="0"/>
              <a:t>Founder OF Women In Linux</a:t>
            </a:r>
          </a:p>
        </p:txBody>
      </p:sp>
    </p:spTree>
    <p:extLst>
      <p:ext uri="{BB962C8B-B14F-4D97-AF65-F5344CB8AC3E}">
        <p14:creationId xmlns:p14="http://schemas.microsoft.com/office/powerpoint/2010/main" val="125867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179568"/>
            <a:ext cx="10131425" cy="1456267"/>
          </a:xfrm>
        </p:spPr>
        <p:txBody>
          <a:bodyPr/>
          <a:lstStyle/>
          <a:p>
            <a:pPr algn="ctr"/>
            <a:r>
              <a:rPr lang="en-US" dirty="0"/>
              <a:t>WHO AM 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722579" y="1617534"/>
            <a:ext cx="10131425" cy="28130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Tameika Reed</a:t>
            </a:r>
          </a:p>
          <a:p>
            <a:pPr marL="0" indent="0" algn="ctr">
              <a:buNone/>
            </a:pPr>
            <a:r>
              <a:rPr lang="en-US" sz="4000" dirty="0"/>
              <a:t>Founder of Women In Linux (WIL)</a:t>
            </a:r>
          </a:p>
        </p:txBody>
      </p:sp>
    </p:spTree>
    <p:extLst>
      <p:ext uri="{BB962C8B-B14F-4D97-AF65-F5344CB8AC3E}">
        <p14:creationId xmlns:p14="http://schemas.microsoft.com/office/powerpoint/2010/main" val="167726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190625"/>
          </a:xfrm>
        </p:spPr>
        <p:txBody>
          <a:bodyPr/>
          <a:lstStyle/>
          <a:p>
            <a:pPr algn="ctr"/>
            <a:r>
              <a:rPr lang="en-US" dirty="0" smtClean="0"/>
              <a:t>CONTACT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Email : </a:t>
            </a:r>
            <a:r>
              <a:rPr lang="en-US" sz="3200" dirty="0" smtClean="0">
                <a:hlinkClick r:id="rId2"/>
              </a:rPr>
              <a:t>tnr@womeninlinux.com</a:t>
            </a:r>
            <a:endParaRPr lang="en-US" sz="3200" dirty="0" smtClean="0"/>
          </a:p>
          <a:p>
            <a:r>
              <a:rPr lang="en-US" sz="3200" dirty="0" smtClean="0"/>
              <a:t>Twitter: @</a:t>
            </a:r>
            <a:r>
              <a:rPr lang="en-US" sz="3200" dirty="0" err="1" smtClean="0"/>
              <a:t>womeninlinux</a:t>
            </a:r>
            <a:endParaRPr lang="en-US" sz="3200" dirty="0" smtClean="0"/>
          </a:p>
          <a:p>
            <a:r>
              <a:rPr lang="en-US" sz="3200" dirty="0" smtClean="0"/>
              <a:t>Website: </a:t>
            </a:r>
            <a:r>
              <a:rPr lang="en-US" sz="3200" dirty="0" err="1" smtClean="0"/>
              <a:t>www.womeninlinux.com</a:t>
            </a:r>
            <a:endParaRPr lang="en-US" sz="3200" dirty="0" smtClean="0"/>
          </a:p>
          <a:p>
            <a:r>
              <a:rPr lang="en-US" sz="3200" dirty="0"/>
              <a:t>CTFGITHUB: </a:t>
            </a:r>
            <a:r>
              <a:rPr lang="en-US" sz="3200" dirty="0">
                <a:hlinkClick r:id="rId3"/>
              </a:rPr>
              <a:t>https://</a:t>
            </a:r>
            <a:r>
              <a:rPr lang="en-US" sz="3200" dirty="0" smtClean="0">
                <a:hlinkClick r:id="rId3"/>
              </a:rPr>
              <a:t>github.com/WomenInLinux/CTFACADEMYTPA</a:t>
            </a:r>
            <a:endParaRPr lang="en-US" sz="3200" dirty="0" smtClean="0"/>
          </a:p>
          <a:p>
            <a:r>
              <a:rPr lang="en-US" sz="3200" dirty="0" smtClean="0"/>
              <a:t>Meetup: </a:t>
            </a:r>
            <a:r>
              <a:rPr lang="en-US" sz="3200" dirty="0" smtClean="0">
                <a:hlinkClick r:id="rId4"/>
              </a:rPr>
              <a:t>www.meetup.com/womeninlinux</a:t>
            </a:r>
            <a:endParaRPr lang="en-US" sz="3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19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alibri"/>
              </a:rPr>
              <a:t>What is 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Jaguar, Land Rover, Mazda, Tesla (recently joined)</a:t>
            </a:r>
          </a:p>
          <a:p>
            <a:r>
              <a:rPr lang="en-US" sz="4000" dirty="0"/>
              <a:t>Smart Watches</a:t>
            </a:r>
          </a:p>
          <a:p>
            <a:r>
              <a:rPr lang="en-US" sz="4000" dirty="0"/>
              <a:t>Android Phones</a:t>
            </a:r>
          </a:p>
          <a:p>
            <a:r>
              <a:rPr lang="en-US" sz="4000" dirty="0"/>
              <a:t>Most servers on the internet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72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alibri"/>
              </a:rPr>
              <a:t>What I do 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201583"/>
          </a:xfrm>
        </p:spPr>
        <p:txBody>
          <a:bodyPr>
            <a:noAutofit/>
          </a:bodyPr>
          <a:lstStyle/>
          <a:p>
            <a:r>
              <a:rPr lang="en-US" sz="3200" dirty="0"/>
              <a:t>I am Linux system administrator of 16 years. </a:t>
            </a:r>
          </a:p>
          <a:p>
            <a:r>
              <a:rPr lang="en-US" sz="3200" dirty="0"/>
              <a:t>I was tired of being the unicorn and always being the only woman or woman of color in the room.</a:t>
            </a:r>
          </a:p>
          <a:p>
            <a:r>
              <a:rPr lang="en-US" sz="3200" dirty="0"/>
              <a:t>So I said I know there are more women out there if I build it they will come.</a:t>
            </a:r>
          </a:p>
          <a:p>
            <a:r>
              <a:rPr lang="en-US" sz="3200" dirty="0"/>
              <a:t>So here I am a Linux System Administrator turned advocate/entrepreneur</a:t>
            </a:r>
          </a:p>
        </p:txBody>
      </p:sp>
    </p:spTree>
    <p:extLst>
      <p:ext uri="{BB962C8B-B14F-4D97-AF65-F5344CB8AC3E}">
        <p14:creationId xmlns:p14="http://schemas.microsoft.com/office/powerpoint/2010/main" val="148413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1104900"/>
          </a:xfrm>
        </p:spPr>
        <p:txBody>
          <a:bodyPr/>
          <a:lstStyle/>
          <a:p>
            <a:pPr algn="ctr"/>
            <a:r>
              <a:rPr lang="en-US" dirty="0" smtClean="0"/>
              <a:t>OUTLINE FOR CLASS on 10</a:t>
            </a:r>
            <a:r>
              <a:rPr lang="en-US" baseline="30000" dirty="0" smtClean="0"/>
              <a:t>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2" y="2543175"/>
            <a:ext cx="9858373" cy="412908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Introduction to </a:t>
            </a:r>
            <a:r>
              <a:rPr lang="en-US" sz="2400" dirty="0" err="1" smtClean="0"/>
              <a:t>linux</a:t>
            </a:r>
            <a:endParaRPr lang="en-US" sz="2400" dirty="0" smtClean="0"/>
          </a:p>
          <a:p>
            <a:r>
              <a:rPr lang="en-US" sz="2400" dirty="0" smtClean="0"/>
              <a:t>Setup GCP and </a:t>
            </a:r>
            <a:r>
              <a:rPr lang="en-US" sz="2400" dirty="0" err="1" smtClean="0"/>
              <a:t>Gcloud</a:t>
            </a:r>
            <a:r>
              <a:rPr lang="en-US" sz="2400" dirty="0" smtClean="0"/>
              <a:t> SDK</a:t>
            </a:r>
          </a:p>
          <a:p>
            <a:r>
              <a:rPr lang="en-US" sz="2400" dirty="0" smtClean="0"/>
              <a:t>Explain </a:t>
            </a:r>
            <a:r>
              <a:rPr lang="en-US" sz="2400" dirty="0" err="1" smtClean="0"/>
              <a:t>ssh</a:t>
            </a:r>
            <a:r>
              <a:rPr lang="en-US" sz="2400" dirty="0" smtClean="0"/>
              <a:t> keys</a:t>
            </a:r>
          </a:p>
          <a:p>
            <a:r>
              <a:rPr lang="en-US" sz="2400" dirty="0" err="1" smtClean="0"/>
              <a:t>Rhel</a:t>
            </a:r>
            <a:r>
              <a:rPr lang="en-US" sz="2400" dirty="0" smtClean="0"/>
              <a:t> 6 vs </a:t>
            </a:r>
            <a:r>
              <a:rPr lang="en-US" sz="2400" dirty="0" err="1" smtClean="0"/>
              <a:t>Rhel</a:t>
            </a:r>
            <a:r>
              <a:rPr lang="en-US" sz="2400" dirty="0" smtClean="0"/>
              <a:t> 7</a:t>
            </a:r>
          </a:p>
          <a:p>
            <a:r>
              <a:rPr lang="en-US" sz="2400" dirty="0" smtClean="0"/>
              <a:t>Explain directories </a:t>
            </a:r>
          </a:p>
          <a:p>
            <a:r>
              <a:rPr lang="en-US" sz="2400" dirty="0" smtClean="0"/>
              <a:t>Playing around with yum and rpm</a:t>
            </a:r>
          </a:p>
          <a:p>
            <a:r>
              <a:rPr lang="en-US" sz="2400" dirty="0" smtClean="0"/>
              <a:t>Man pages, apropos, </a:t>
            </a:r>
            <a:r>
              <a:rPr lang="en-US" sz="2400" dirty="0" err="1" smtClean="0"/>
              <a:t>whatis</a:t>
            </a:r>
            <a:endParaRPr lang="en-US" sz="2400" dirty="0" smtClean="0"/>
          </a:p>
          <a:p>
            <a:r>
              <a:rPr lang="en-US" sz="2400" dirty="0" smtClean="0"/>
              <a:t>Learning basic command ( find, </a:t>
            </a:r>
            <a:r>
              <a:rPr lang="en-US" sz="2400" dirty="0" err="1" smtClean="0"/>
              <a:t>awk</a:t>
            </a:r>
            <a:r>
              <a:rPr lang="en-US" sz="2400" dirty="0" smtClean="0"/>
              <a:t>, </a:t>
            </a:r>
            <a:r>
              <a:rPr lang="en-US" sz="2400" dirty="0" err="1" smtClean="0"/>
              <a:t>sed</a:t>
            </a:r>
            <a:r>
              <a:rPr lang="en-US" sz="2400" dirty="0" smtClean="0"/>
              <a:t>, grep, ls, </a:t>
            </a:r>
            <a:r>
              <a:rPr lang="en-US" sz="2400" dirty="0" err="1" smtClean="0"/>
              <a:t>chmod</a:t>
            </a:r>
            <a:r>
              <a:rPr lang="en-US" sz="2400" dirty="0" smtClean="0"/>
              <a:t>)</a:t>
            </a:r>
          </a:p>
          <a:p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705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1233488"/>
          </a:xfrm>
        </p:spPr>
        <p:txBody>
          <a:bodyPr/>
          <a:lstStyle/>
          <a:p>
            <a:pPr algn="ctr"/>
            <a:r>
              <a:rPr lang="en-US" dirty="0" smtClean="0"/>
              <a:t>LETS GIT STARTED (add laughter here)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 smtClean="0"/>
              <a:t>You will need to create a Google Cloud Account (GCP)</a:t>
            </a:r>
          </a:p>
          <a:p>
            <a:r>
              <a:rPr lang="en-US" sz="3200" dirty="0" smtClean="0"/>
              <a:t>You will need to setup </a:t>
            </a:r>
            <a:r>
              <a:rPr lang="en-US" sz="3200" dirty="0" err="1" smtClean="0"/>
              <a:t>gcloud</a:t>
            </a:r>
            <a:r>
              <a:rPr lang="en-US" sz="3200" dirty="0" smtClean="0"/>
              <a:t> </a:t>
            </a:r>
            <a:r>
              <a:rPr lang="en-US" sz="3200" dirty="0" err="1" smtClean="0"/>
              <a:t>sdk</a:t>
            </a:r>
            <a:endParaRPr lang="en-US" sz="3200" dirty="0" smtClean="0"/>
          </a:p>
          <a:p>
            <a:r>
              <a:rPr lang="en-US" sz="3200" dirty="0" smtClean="0"/>
              <a:t>Once installed you will install </a:t>
            </a:r>
            <a:r>
              <a:rPr lang="en-US" sz="3200" dirty="0" err="1" smtClean="0"/>
              <a:t>git</a:t>
            </a:r>
            <a:r>
              <a:rPr lang="en-US" sz="3200" dirty="0" smtClean="0"/>
              <a:t> on server in GCP or you can install </a:t>
            </a:r>
            <a:r>
              <a:rPr lang="en-US" sz="3200" dirty="0" err="1" smtClean="0"/>
              <a:t>git</a:t>
            </a:r>
            <a:r>
              <a:rPr lang="en-US" sz="3200" dirty="0" smtClean="0"/>
              <a:t> to your local machine</a:t>
            </a:r>
          </a:p>
          <a:p>
            <a:r>
              <a:rPr lang="en-US" sz="3200" dirty="0" smtClean="0"/>
              <a:t>Lets setup your instances on GCP </a:t>
            </a:r>
          </a:p>
          <a:p>
            <a:r>
              <a:rPr lang="en-US" sz="3200" dirty="0" smtClean="0"/>
              <a:t>Lets setup </a:t>
            </a:r>
            <a:r>
              <a:rPr lang="en-US" sz="3200" dirty="0" err="1" smtClean="0"/>
              <a:t>ssh</a:t>
            </a:r>
            <a:r>
              <a:rPr lang="en-US" sz="3200" dirty="0" smtClean="0"/>
              <a:t> keys</a:t>
            </a:r>
          </a:p>
          <a:p>
            <a:r>
              <a:rPr lang="en-US" sz="3200" dirty="0" smtClean="0"/>
              <a:t>Lets play with </a:t>
            </a:r>
            <a:r>
              <a:rPr lang="en-US" sz="3200" dirty="0" err="1" smtClean="0"/>
              <a:t>gcp</a:t>
            </a:r>
            <a:r>
              <a:rPr lang="en-US" sz="3200" dirty="0" smtClean="0"/>
              <a:t> from command line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4331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0F13B151F1C24BB7BDF6D2B1C1A896" ma:contentTypeVersion="2" ma:contentTypeDescription="Create a new document." ma:contentTypeScope="" ma:versionID="02e505a0a3af0ab6a5a208efae7ca9b0">
  <xsd:schema xmlns:xsd="http://www.w3.org/2001/XMLSchema" xmlns:xs="http://www.w3.org/2001/XMLSchema" xmlns:p="http://schemas.microsoft.com/office/2006/metadata/properties" xmlns:ns2="7e717ad5-3fb3-4a91-bdb7-0ce6d9fb1123" targetNamespace="http://schemas.microsoft.com/office/2006/metadata/properties" ma:root="true" ma:fieldsID="db2927245eb52bd9dda5b469c235d973" ns2:_="">
    <xsd:import namespace="7e717ad5-3fb3-4a91-bdb7-0ce6d9fb112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717ad5-3fb3-4a91-bdb7-0ce6d9fb112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BBD2BC-BAF0-4882-9AB1-507BF20EC589}">
  <ds:schemaRefs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7e717ad5-3fb3-4a91-bdb7-0ce6d9fb1123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FA7FAE-AE92-40D6-82C8-DC430352E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717ad5-3fb3-4a91-bdb7-0ce6d9fb112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B76ADD1-0BBE-4F25-8BD1-7A37D5AE14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204</TotalTime>
  <Words>249</Words>
  <Application>Microsoft Macintosh PowerPoint</Application>
  <PresentationFormat>Widescreen</PresentationFormat>
  <Paragraphs>44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Celestial</vt:lpstr>
      <vt:lpstr>From System Administrator To Advocate</vt:lpstr>
      <vt:lpstr>WHO AM I</vt:lpstr>
      <vt:lpstr>CONTACT Information</vt:lpstr>
      <vt:lpstr>What is LINUX</vt:lpstr>
      <vt:lpstr>What I do </vt:lpstr>
      <vt:lpstr>OUTLINE FOR CLASS on 10th</vt:lpstr>
      <vt:lpstr>LETS GIT STARTED (add laughter here)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System Administrator To Entrepreneur</dc:title>
  <dc:creator>Tameika Reed</dc:creator>
  <cp:lastModifiedBy>Tameika Reed</cp:lastModifiedBy>
  <cp:revision>24</cp:revision>
  <dcterms:created xsi:type="dcterms:W3CDTF">2016-05-01T16:42:40Z</dcterms:created>
  <dcterms:modified xsi:type="dcterms:W3CDTF">2016-09-10T10:15:13Z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0x010100F70F13B151F1C24BB7BDF6D2B1C1A896</vt:lpwstr>
  </property>
</Properties>
</file>