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43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4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6781-C39D-41A3-861A-51EAFABC82B2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F87E-6651-4F3D-B5DF-9AA7F52ED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hyperlink" Target="http://www.winrepo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jpe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4D8B-F501-4948-AAA3-8CDD7D3D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54" y="1952073"/>
            <a:ext cx="7281253" cy="1731498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- </a:t>
            </a:r>
            <a:r>
              <a:rPr lang="en-US" sz="2800" dirty="0">
                <a:solidFill>
                  <a:schemeClr val="accent1"/>
                </a:solidFill>
                <a:latin typeface="+mn-lt"/>
                <a:hlinkClick r:id="rId2"/>
              </a:rPr>
              <a:t>www.winrepo.org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over 700 profiles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easy search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recommendations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A52DF3-1305-4BEA-BFA4-C644F5C1A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16" y="2036796"/>
            <a:ext cx="3614741" cy="1137634"/>
          </a:xfrm>
          <a:prstGeom prst="rect">
            <a:avLst/>
          </a:prstGeom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C3FAA2B8-4C17-41D7-B409-AB83A974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49" y="3330433"/>
            <a:ext cx="3938476" cy="2405796"/>
          </a:xfrm>
          <a:prstGeom prst="rect">
            <a:avLst/>
          </a:prstGeom>
        </p:spPr>
      </p:pic>
      <p:pic>
        <p:nvPicPr>
          <p:cNvPr id="1026" name="Picture 2" descr="Image result for marie curie alumni association">
            <a:extLst>
              <a:ext uri="{FF2B5EF4-FFF2-40B4-BE49-F238E27FC236}">
                <a16:creationId xmlns:a16="http://schemas.microsoft.com/office/drawing/2014/main" id="{4E282AC9-F0C3-42DE-AD5C-30A8950F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027" y="6206646"/>
            <a:ext cx="591698" cy="57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DA7BCFD-EAC5-49E6-AE6C-87DB2003E3F7}"/>
              </a:ext>
            </a:extLst>
          </p:cNvPr>
          <p:cNvSpPr txBox="1"/>
          <p:nvPr/>
        </p:nvSpPr>
        <p:spPr>
          <a:xfrm>
            <a:off x="1295623" y="990645"/>
            <a:ext cx="72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Repository for women in neuroscience</a:t>
            </a:r>
            <a:endParaRPr lang="en-US" sz="3200" dirty="0"/>
          </a:p>
        </p:txBody>
      </p:sp>
      <p:pic>
        <p:nvPicPr>
          <p:cNvPr id="25" name="Picture 2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28077AE-D941-4C1F-8E29-40312A7F4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" y="78369"/>
            <a:ext cx="2129921" cy="532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2FA8CA-A505-4E6D-938B-C3D1194D0D34}"/>
              </a:ext>
            </a:extLst>
          </p:cNvPr>
          <p:cNvSpPr txBox="1"/>
          <p:nvPr/>
        </p:nvSpPr>
        <p:spPr>
          <a:xfrm>
            <a:off x="422254" y="3703279"/>
            <a:ext cx="4433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Support us: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sign 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spread the 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submit recommendations</a:t>
            </a:r>
          </a:p>
        </p:txBody>
      </p:sp>
      <p:pic>
        <p:nvPicPr>
          <p:cNvPr id="27" name="Picture 2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7DC37822-9285-4538-A353-4C1CCE894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5" y="6047649"/>
            <a:ext cx="731520" cy="731520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29" name="Picture 28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2A21F975-0C99-4233-A082-B7BB5F597C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04" y="6047649"/>
            <a:ext cx="731520" cy="731520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31" name="Picture 30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F544F71-F342-47D6-9CAB-618D5B81E5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33" y="6047649"/>
            <a:ext cx="731520" cy="731520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1025" name="Picture 102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8812E35-6DE9-4204-B178-86A9E6D745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62" y="6047649"/>
            <a:ext cx="731520" cy="731520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  <p:pic>
        <p:nvPicPr>
          <p:cNvPr id="1028" name="Picture 1027" descr="A close up of a person&#10;&#10;Description generated with very high confidence">
            <a:extLst>
              <a:ext uri="{FF2B5EF4-FFF2-40B4-BE49-F238E27FC236}">
                <a16:creationId xmlns:a16="http://schemas.microsoft.com/office/drawing/2014/main" id="{AEFEBB32-A883-4239-9B3F-9E1E971EB5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93" y="6047302"/>
            <a:ext cx="731520" cy="731867"/>
          </a:xfrm>
          <a:prstGeom prst="ellipse">
            <a:avLst/>
          </a:prstGeom>
          <a:ln w="5715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929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555555"/>
      </a:dk2>
      <a:lt2>
        <a:srgbClr val="F2F2F2"/>
      </a:lt2>
      <a:accent1>
        <a:srgbClr val="10898B"/>
      </a:accent1>
      <a:accent2>
        <a:srgbClr val="CC063E"/>
      </a:accent2>
      <a:accent3>
        <a:srgbClr val="E2D9C2"/>
      </a:accent3>
      <a:accent4>
        <a:srgbClr val="E83535"/>
      </a:accent4>
      <a:accent5>
        <a:srgbClr val="FD9407"/>
      </a:accent5>
      <a:accent6>
        <a:srgbClr val="999999"/>
      </a:accent6>
      <a:hlink>
        <a:srgbClr val="10898B"/>
      </a:hlink>
      <a:folHlink>
        <a:srgbClr val="E2D9C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21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- www.winrepo.org - over 700 profiles - easy search -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Jessica</dc:creator>
  <cp:lastModifiedBy>Jessica</cp:lastModifiedBy>
  <cp:revision>6</cp:revision>
  <dcterms:created xsi:type="dcterms:W3CDTF">2018-06-03T21:02:43Z</dcterms:created>
  <dcterms:modified xsi:type="dcterms:W3CDTF">2018-06-05T21:18:03Z</dcterms:modified>
</cp:coreProperties>
</file>