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0579-DCCF-4A53-96A8-065CA33AE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2E482-83B4-4365-A647-CCAD48E8D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D3B4F-35DB-43B4-8730-F77DFB4E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6781-C39D-41A3-861A-51EAFABC82B2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2F1F5-F451-4154-9593-495BB3D8F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6EDBF-BE52-4D96-9DB4-47370557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F87E-6651-4F3D-B5DF-9AA7F52E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0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06EB-E16E-4AED-9CA0-6ACEEE1D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2E419-A996-4BB6-954D-22F730005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36969-80A8-43EF-B50D-0BFAA6ED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6781-C39D-41A3-861A-51EAFABC82B2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F7D24-47CF-4876-94AF-C1E0182D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30009-59B6-4102-AF82-C9079CA8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F87E-6651-4F3D-B5DF-9AA7F52E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4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B5980-2531-4245-8DBB-D6DE125AD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08580-D80F-4B3D-AC38-C81FF3FE8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D3180-89E6-4FD1-BC98-F40EA12D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6781-C39D-41A3-861A-51EAFABC82B2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B8642-B7B8-4A75-9CD3-06C081B1D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09D91-3F4A-4A6F-A575-1E6F051F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F87E-6651-4F3D-B5DF-9AA7F52E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7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B1C7F-029D-419C-8F80-99578E0F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DD751-CE31-4708-8290-7456474C0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CB736-F43A-4F65-88DE-CBFE274C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6781-C39D-41A3-861A-51EAFABC82B2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FE25-F716-4712-BA87-9CC5F468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1F591-7808-48EB-8495-1AB097F5C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F87E-6651-4F3D-B5DF-9AA7F52E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3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6F74-42F3-4427-81D9-B2B5F5C9E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69042-8A3F-449A-84CC-B3C301178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EC7BA-6B56-4317-A0B2-B40AACE1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6781-C39D-41A3-861A-51EAFABC82B2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28E12-D2F8-46EA-95E4-E0CC1A34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4314F-1CD4-43E8-8457-B33852DC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F87E-6651-4F3D-B5DF-9AA7F52E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5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EF81-D8DF-4D29-B506-FC3FAADE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0C9C8-21ED-47ED-B495-A2668936A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38D58-B84F-4989-A33D-ECF283963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E6172-6A05-4700-BF1C-9B5E5212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6781-C39D-41A3-861A-51EAFABC82B2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64146-14E2-498B-8F0A-F9247F140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11168-BBCE-4E74-8EE4-286BD259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F87E-6651-4F3D-B5DF-9AA7F52E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0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43F47-2ED1-4EA9-B42F-F780C06C7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019A2-3B2E-4F10-AB7D-AA4C1743E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EE1A2-0795-4554-B809-970307F3F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99AD5-B6E4-4854-9BD7-77475B8CF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7892D-0B3F-48C3-B626-309918243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62CD43-1B2F-4101-8A2B-1637A399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6781-C39D-41A3-861A-51EAFABC82B2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B03859-3C7E-412D-81F2-92CA1E91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214434-D835-44CB-9363-5AB7C483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F87E-6651-4F3D-B5DF-9AA7F52E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174B-EB93-4FE9-913F-C00A4704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292384-DA53-4688-AE89-6210D073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6781-C39D-41A3-861A-51EAFABC82B2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11488-1899-4EBE-995C-776BDDE8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C6510-D5E5-464E-BC0B-54C30605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F87E-6651-4F3D-B5DF-9AA7F52E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1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E8BB4-6401-40A3-BD3D-941CD552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6781-C39D-41A3-861A-51EAFABC82B2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670FC-65CE-44A0-92E5-FACFE95A4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23335-9517-4A4F-AF6B-DBAE63F4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F87E-6651-4F3D-B5DF-9AA7F52E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9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61DF-1ECB-40E1-A9C2-60D0DC08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15ADD-1AA2-4D70-8774-94BDC1176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6F2E2-D912-48C2-B686-BE4C853FB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CF92C-8C0B-4AF6-B4FC-5DB94558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6781-C39D-41A3-861A-51EAFABC82B2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D00D8-47E1-4ADA-8904-C92B4980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2BCEB-BAB6-47C6-83F7-AF9BF2DA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F87E-6651-4F3D-B5DF-9AA7F52E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3D625-CDEF-436A-BB90-B2B843E9A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3CCA8F-421D-465E-B2B5-8FC09B3CA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3E486-FC5A-4898-AAD4-B9D8B1D29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04E10-8C9F-4688-B5B3-5C1F531B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6781-C39D-41A3-861A-51EAFABC82B2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5FC64-517D-4B62-8AF1-9BEB50C8A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A844F-7139-4284-B960-8CB479FB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F87E-6651-4F3D-B5DF-9AA7F52E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3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55DB4F-4C4B-452C-A12C-D78BB82F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179BC-D596-4F18-BAF2-34A239216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E3072-ED5E-4307-AC2E-3F61D21F1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76781-C39D-41A3-861A-51EAFABC82B2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07662-801C-4DA9-B4D9-1E50D422B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47E4D-3C75-459D-899F-291453E82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5F87E-6651-4F3D-B5DF-9AA7F52E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3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74D8B-F501-4948-AAA3-8CDD7D3D89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0181F-6F8A-410C-BC10-447F324468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WinRepo</a:t>
            </a:r>
          </a:p>
        </p:txBody>
      </p:sp>
    </p:spTree>
    <p:extLst>
      <p:ext uri="{BB962C8B-B14F-4D97-AF65-F5344CB8AC3E}">
        <p14:creationId xmlns:p14="http://schemas.microsoft.com/office/powerpoint/2010/main" val="209291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Jessica</dc:creator>
  <cp:lastModifiedBy>Jessica</cp:lastModifiedBy>
  <cp:revision>1</cp:revision>
  <dcterms:created xsi:type="dcterms:W3CDTF">2018-06-03T21:02:43Z</dcterms:created>
  <dcterms:modified xsi:type="dcterms:W3CDTF">2018-06-03T21:02:53Z</dcterms:modified>
</cp:coreProperties>
</file>