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6b78c888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6b78c888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b78c888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b78c888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6b78c888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6b78c888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b78c888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b78c888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b78c888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b78c888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b78c888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b78c888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b78c888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b78c888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b78c888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b78c888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Bootcamps … Inside scoop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WITA 4-24-2019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Results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of attendance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2013 -2019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 Attended: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EFEFEF"/>
                </a:solidFill>
              </a:rPr>
              <a:t>Coder Camps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EFEFEF"/>
                </a:solidFill>
              </a:rPr>
              <a:t>V School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EFEFEF"/>
                </a:solidFill>
              </a:rPr>
              <a:t>DevMountain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EFEFEF"/>
                </a:solidFill>
              </a:rPr>
              <a:t>Iron Yard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EFEFEF"/>
                </a:solidFill>
              </a:rPr>
              <a:t>Project Shift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EFEFEF"/>
                </a:solidFill>
              </a:rPr>
              <a:t>Momentum 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EFEFEF"/>
                </a:solidFill>
              </a:rPr>
              <a:t>Code Camp UNC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EFEFEF"/>
                </a:solidFill>
              </a:rPr>
              <a:t>Turing School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Code Institute</a:t>
            </a:r>
            <a:endParaRPr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Thinkful</a:t>
            </a:r>
            <a:endParaRPr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Tech Talent South</a:t>
            </a:r>
            <a:endParaRPr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Flatirons School</a:t>
            </a:r>
            <a:endParaRPr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Trilogy UNC</a:t>
            </a:r>
            <a:endParaRPr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Hack Reactor</a:t>
            </a:r>
            <a:endParaRPr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72%	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Average Overall Experience Rating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you do it again?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YES - 25 / 31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EFEFEF"/>
                </a:solidFill>
              </a:rPr>
              <a:t>High demand for coders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EFEFEF"/>
                </a:solidFill>
              </a:rPr>
              <a:t>Love coding and new career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EFEFEF"/>
                </a:solidFill>
              </a:rPr>
              <a:t>Yes, but with a different camp or different teacher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NO - 6/31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EFEFEF"/>
                </a:solidFill>
              </a:rPr>
              <a:t>Could have taught myself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EFEFEF"/>
                </a:solidFill>
              </a:rPr>
              <a:t>Bad instruction or program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EFEFEF"/>
                </a:solidFill>
              </a:rPr>
              <a:t>No job placement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well?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EFEFEF"/>
                </a:solidFill>
              </a:rPr>
              <a:t>Learned a lot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EFEFEF"/>
                </a:solidFill>
              </a:rPr>
              <a:t>Found a job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EFEFEF"/>
                </a:solidFill>
              </a:rPr>
              <a:t>Made new connections / relationships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EFEFEF"/>
                </a:solidFill>
              </a:rPr>
              <a:t>Projects were helpful / fun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EFEFEF"/>
                </a:solidFill>
              </a:rPr>
              <a:t>Tutors, instructors, hands on help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wrong?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EFEFEF"/>
                </a:solidFill>
              </a:rPr>
              <a:t>No job placement (this was a big one)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EFEFEF"/>
                </a:solidFill>
              </a:rPr>
              <a:t>Cost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EFEFEF"/>
                </a:solidFill>
              </a:rPr>
              <a:t>Lack of instruction, fundamentals, mentorship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get a job?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F3F3F3"/>
                </a:solidFill>
              </a:rPr>
              <a:t>Found a job - 11 / 31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F3F3F3"/>
                </a:solidFill>
              </a:rPr>
              <a:t>Internship or other - 3 / 31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F3F3F3"/>
                </a:solidFill>
              </a:rPr>
              <a:t>No or it took too long - 16 /31 (too long … like over 6 months creating hardship)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Advice: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F3F3F3"/>
                </a:solidFill>
              </a:rPr>
              <a:t>Research the camp a lot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F3F3F3"/>
                </a:solidFill>
              </a:rPr>
              <a:t>Learn as much as you can with free tools before you go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F3F3F3"/>
                </a:solidFill>
              </a:rPr>
              <a:t>Make sure you really want to code before you commit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F3F3F3"/>
                </a:solidFill>
              </a:rPr>
              <a:t>Be prepared (mentally and financially) to have to continue learning on your own after and not to get a job right away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