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984" autoAdjust="0"/>
  </p:normalViewPr>
  <p:slideViewPr>
    <p:cSldViewPr snapToGrid="0">
      <p:cViewPr varScale="1">
        <p:scale>
          <a:sx n="61" d="100"/>
          <a:sy n="61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77A72-1690-4C7C-9BA9-43F159B98A4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B7BA6-30F8-44FD-AF16-4870A347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history and basic mechanics for what browsers do: (anyone can learn to drive a car … designing or building takes a little more know how)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Netscape vs. Microsoft 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JavaScript wars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Standardization through ECMAScript (European Computer Manufacturers Assoc.)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Latest is ECMAScript 6 and browsers are all trying to implement these latest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https://caniuse.com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Babel </a:t>
            </a:r>
            <a:r>
              <a:rPr lang="en-US" dirty="0" err="1"/>
              <a:t>transpiler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B7BA6-30F8-44FD-AF16-4870A347A9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Primitives … String, Symbol, Number, Boolean, Undefined, NULL</a:t>
            </a:r>
          </a:p>
          <a:p>
            <a:r>
              <a:rPr lang="en-US" dirty="0"/>
              <a:t>Objects … Arrays, functions, object literals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B7BA6-30F8-44FD-AF16-4870A347A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5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window.location.href</a:t>
            </a:r>
            <a:endParaRPr lang="en-US" dirty="0"/>
          </a:p>
          <a:p>
            <a:r>
              <a:rPr lang="en-US" dirty="0" err="1"/>
              <a:t>window.location.href</a:t>
            </a:r>
            <a:r>
              <a:rPr lang="en-US" dirty="0"/>
              <a:t> = ‘https://www.womenintechallies.com/’</a:t>
            </a:r>
          </a:p>
          <a:p>
            <a:endParaRPr lang="en-US" dirty="0"/>
          </a:p>
          <a:p>
            <a:r>
              <a:rPr lang="en-US" dirty="0" err="1"/>
              <a:t>window.history.back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-Events</a:t>
            </a:r>
          </a:p>
          <a:p>
            <a:r>
              <a:rPr lang="en-US" dirty="0"/>
              <a:t>-Document</a:t>
            </a:r>
          </a:p>
          <a:p>
            <a:r>
              <a:rPr lang="en-US" dirty="0"/>
              <a:t>-Console</a:t>
            </a:r>
          </a:p>
          <a:p>
            <a:r>
              <a:rPr lang="en-US" dirty="0"/>
              <a:t>- All of your HTML elements are objects in the node list of your document object</a:t>
            </a:r>
          </a:p>
          <a:p>
            <a:endParaRPr lang="en-US" dirty="0"/>
          </a:p>
          <a:p>
            <a:r>
              <a:rPr lang="en-US" dirty="0"/>
              <a:t>JavaScript is a language to interact with our window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B7BA6-30F8-44FD-AF16-4870A347A9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BF9-F606-43B8-B0E6-6EC9FE890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Into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5FDC4-CB6D-4806-9450-B6B03C83D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</a:t>
            </a:r>
            <a:r>
              <a:rPr lang="en-US" dirty="0" err="1"/>
              <a:t>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7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32399-B450-4119-9898-205CE2F5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1665709"/>
            <a:ext cx="6268060" cy="33534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61CE1-7E58-4FF7-BF93-D3775079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So lets start at the beginning…</a:t>
            </a:r>
          </a:p>
        </p:txBody>
      </p:sp>
    </p:spTree>
    <p:extLst>
      <p:ext uri="{BB962C8B-B14F-4D97-AF65-F5344CB8AC3E}">
        <p14:creationId xmlns:p14="http://schemas.microsoft.com/office/powerpoint/2010/main" val="330446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6187B-C411-4F8C-9E2C-7C8FC584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118" y="1929094"/>
            <a:ext cx="5630441" cy="2970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6C719-3E8D-4394-BA2A-E62BCDC0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So what does your browser do?</a:t>
            </a:r>
          </a:p>
        </p:txBody>
      </p:sp>
    </p:spTree>
    <p:extLst>
      <p:ext uri="{BB962C8B-B14F-4D97-AF65-F5344CB8AC3E}">
        <p14:creationId xmlns:p14="http://schemas.microsoft.com/office/powerpoint/2010/main" val="163451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1FC8BA-94E6-44F7-B346-6A2215E66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0F5AB7-8C5A-4656-B4B4-174FE0C2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02" y="1258529"/>
            <a:ext cx="4197260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7ADB1-8954-4793-8541-1B167727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Creates a Window Object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B18B36A-9CF0-4E13-8834-42F90737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Goes out and follows the address / URI / URL you entered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Takes the resources that come back and parses / deciphers them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Creates an object in memory that represents those resources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Applies all of the styles and special instructions it was given</a:t>
            </a:r>
          </a:p>
        </p:txBody>
      </p:sp>
    </p:spTree>
    <p:extLst>
      <p:ext uri="{BB962C8B-B14F-4D97-AF65-F5344CB8AC3E}">
        <p14:creationId xmlns:p14="http://schemas.microsoft.com/office/powerpoint/2010/main" val="1562682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D3CA59A-F480-44C1-B9D1-7937304A6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90" y="1830122"/>
            <a:ext cx="6267743" cy="28991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B2073-E6D9-4A15-A3B7-DF15AD9A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What is an object?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2DC78B-88CF-4E7B-9102-5F183974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 series of key : value pairs wrapped in brackets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Can hold values (properties)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Can hold functions (methods)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Can hold primitive data types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Can hold other objects </a:t>
            </a:r>
          </a:p>
        </p:txBody>
      </p:sp>
    </p:spTree>
    <p:extLst>
      <p:ext uri="{BB962C8B-B14F-4D97-AF65-F5344CB8AC3E}">
        <p14:creationId xmlns:p14="http://schemas.microsoft.com/office/powerpoint/2010/main" val="330294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2D021A42-008B-4F14-B32E-12FB94F53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1371188"/>
            <a:ext cx="6268060" cy="39424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C70E4-632A-4F08-9798-AD1FC845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 dirty="0"/>
              <a:t>Window Object has:</a:t>
            </a:r>
            <a:br>
              <a:rPr lang="en-US" sz="3100" dirty="0"/>
            </a:br>
            <a:r>
              <a:rPr lang="en-US" sz="3100" dirty="0"/>
              <a:t>- properties</a:t>
            </a:r>
            <a:br>
              <a:rPr lang="en-US" sz="3100" dirty="0"/>
            </a:br>
            <a:r>
              <a:rPr lang="en-US" sz="3100" dirty="0"/>
              <a:t>- methods</a:t>
            </a:r>
            <a:br>
              <a:rPr lang="en-US" sz="3100" dirty="0"/>
            </a:br>
            <a:r>
              <a:rPr lang="en-US" sz="3100" dirty="0"/>
              <a:t>Some of those properties are nested objects … like document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057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16C9-ECF1-4E42-BAF4-5A80811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 </a:t>
            </a:r>
            <a:r>
              <a:rPr lang="en-US" dirty="0"/>
              <a:t>&amp;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AB7E-9964-420A-A820-8A8C06E3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saved values (Primitive) or references to saved values (Object)</a:t>
            </a:r>
          </a:p>
          <a:p>
            <a:r>
              <a:rPr lang="en-US" dirty="0"/>
              <a:t>If you create a variable in your code outside of any function it is placed on the “window” object and has “global scope”</a:t>
            </a:r>
          </a:p>
          <a:p>
            <a:r>
              <a:rPr lang="en-US" dirty="0"/>
              <a:t>If you create a variable in your code within a function it has “functional scope” and is hoisted to the beginning of the function (so you can use it before it is declared)</a:t>
            </a:r>
          </a:p>
          <a:p>
            <a:r>
              <a:rPr lang="en-US" dirty="0"/>
              <a:t>If you create a variable with “let” or “</a:t>
            </a:r>
            <a:r>
              <a:rPr lang="en-US" dirty="0" err="1"/>
              <a:t>const</a:t>
            </a:r>
            <a:r>
              <a:rPr lang="en-US" dirty="0"/>
              <a:t>” within a function it will have “block scope” and be defined within the code block it is created and from where they are created onwards.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22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150</TotalTime>
  <Words>381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Quotable</vt:lpstr>
      <vt:lpstr>Jump Into JavaScript</vt:lpstr>
      <vt:lpstr>So lets start at the beginning…</vt:lpstr>
      <vt:lpstr>So what does your browser do?</vt:lpstr>
      <vt:lpstr>Creates a Window Object</vt:lpstr>
      <vt:lpstr>What is an object?</vt:lpstr>
      <vt:lpstr>Window Object has: - properties - methods Some of those properties are nested objects … like document </vt:lpstr>
      <vt:lpstr>Declaring Variables &amp; Variable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Wands, Susan</dc:creator>
  <cp:lastModifiedBy>Wands, Susan</cp:lastModifiedBy>
  <cp:revision>12</cp:revision>
  <dcterms:created xsi:type="dcterms:W3CDTF">2018-03-09T18:33:00Z</dcterms:created>
  <dcterms:modified xsi:type="dcterms:W3CDTF">2018-03-09T21:03:44Z</dcterms:modified>
</cp:coreProperties>
</file>