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6"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2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818C6-122A-C54A-9BA7-B181109A049D}" type="datetimeFigureOut">
              <a:rPr lang="en-US" smtClean="0"/>
              <a:t>9/22/13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8C4A0-BDED-264D-8E0D-7ACE59FF34ED}" type="slidenum">
              <a:rPr lang="en-US" smtClean="0"/>
              <a:t>‹#›</a:t>
            </a:fld>
            <a:endParaRPr lang="en-US"/>
          </a:p>
        </p:txBody>
      </p:sp>
    </p:spTree>
    <p:extLst>
      <p:ext uri="{BB962C8B-B14F-4D97-AF65-F5344CB8AC3E}">
        <p14:creationId xmlns:p14="http://schemas.microsoft.com/office/powerpoint/2010/main" val="29187272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Remember that each file in your working directory can be in one of two states: tracked or untracked. Tracked files are files that were in the last snapshot; they can be unmodified, modified, or staged. Untracked files are everything else — any files in your working directory that were not in your last snapshot and are not in your staging area. When you first clone a repository, all of your files will be tracked and unmodified because you just checked them out and haven’t edited anything.</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3</a:t>
            </a:fld>
            <a:endParaRPr lang="en-US"/>
          </a:p>
        </p:txBody>
      </p:sp>
    </p:spTree>
    <p:extLst>
      <p:ext uri="{BB962C8B-B14F-4D97-AF65-F5344CB8AC3E}">
        <p14:creationId xmlns:p14="http://schemas.microsoft.com/office/powerpoint/2010/main" val="122009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edit files, </a:t>
            </a:r>
            <a:r>
              <a:rPr lang="en-US" dirty="0" err="1" smtClean="0"/>
              <a:t>Git</a:t>
            </a:r>
            <a:r>
              <a:rPr lang="en-US" dirty="0" smtClean="0"/>
              <a:t> sees them as modified, because you’ve changed them since your last commit. You stage these modified files and then commit all your staged changes, and the cycle repeats. This lifecycle is illustrated in Figure 2-1.</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5</a:t>
            </a:fld>
            <a:endParaRPr lang="en-US"/>
          </a:p>
        </p:txBody>
      </p:sp>
    </p:spTree>
    <p:extLst>
      <p:ext uri="{BB962C8B-B14F-4D97-AF65-F5344CB8AC3E}">
        <p14:creationId xmlns:p14="http://schemas.microsoft.com/office/powerpoint/2010/main" val="19668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Committing means taking snapshots of the changes and</a:t>
            </a:r>
            <a:r>
              <a:rPr lang="en-US" baseline="0" dirty="0" smtClean="0"/>
              <a:t> putting it as a record. </a:t>
            </a:r>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8</a:t>
            </a:fld>
            <a:endParaRPr lang="en-US"/>
          </a:p>
        </p:txBody>
      </p:sp>
    </p:spTree>
    <p:extLst>
      <p:ext uri="{BB962C8B-B14F-4D97-AF65-F5344CB8AC3E}">
        <p14:creationId xmlns:p14="http://schemas.microsoft.com/office/powerpoint/2010/main" val="258113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8C4A0-BDED-264D-8E0D-7ACE59FF34E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3F7ACB4-D3E4-F246-8585-4F078D14E97C}" type="datetimeFigureOut">
              <a:rPr lang="en-US" smtClean="0"/>
              <a:t>9/22/13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E29E33-B620-47F9-BB04-8846C2A5AFCC}" type="slidenum">
              <a:rPr kumimoji="0" lang="en-US" smtClean="0"/>
              <a:pPr/>
              <a:t>‹#›</a:t>
            </a:fld>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F7ACB4-D3E4-F246-8585-4F078D14E97C}" type="datetimeFigureOut">
              <a:rPr lang="en-US" smtClean="0"/>
              <a:t>9/22/13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B236B-8496-E640-988A-E6EC0A40877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F7ACB4-D3E4-F246-8585-4F078D14E97C}" type="datetimeFigureOut">
              <a:rPr lang="en-US" smtClean="0"/>
              <a:t>9/22/13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F7ACB4-D3E4-F246-8585-4F078D14E97C}"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B236B-8496-E640-988A-E6EC0A40877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F7ACB4-D3E4-F246-8585-4F078D14E97C}" type="datetimeFigureOut">
              <a:rPr lang="en-US" smtClean="0"/>
              <a:t>9/22/13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B236B-8496-E640-988A-E6EC0A40877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F7ACB4-D3E4-F246-8585-4F078D14E97C}" type="datetimeFigureOut">
              <a:rPr lang="en-US" smtClean="0"/>
              <a:t>9/22/13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7ACB4-D3E4-F246-8585-4F078D14E97C}" type="datetimeFigureOut">
              <a:rPr lang="en-US" smtClean="0"/>
              <a:t>9/22/13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B236B-8496-E640-988A-E6EC0A4087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9/22/13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7ACB4-D3E4-F246-8585-4F078D14E97C}" type="datetimeFigureOut">
              <a:rPr lang="en-US" smtClean="0"/>
              <a:t>9/22/13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F2B236B-8496-E640-988A-E6EC0A40877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F7ACB4-D3E4-F246-8585-4F078D14E97C}" type="datetimeFigureOut">
              <a:rPr lang="en-US" smtClean="0"/>
              <a:t>9/22/13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2B236B-8496-E640-988A-E6EC0A4087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4800600"/>
            <a:ext cx="6400800" cy="1600200"/>
          </a:xfrm>
        </p:spPr>
        <p:txBody>
          <a:bodyPr>
            <a:normAutofit/>
          </a:bodyPr>
          <a:lstStyle/>
          <a:p>
            <a:endParaRPr lang="en-US" dirty="0" smtClean="0"/>
          </a:p>
          <a:p>
            <a:r>
              <a:rPr lang="en-US" dirty="0" smtClean="0"/>
              <a:t>                                      --Sowjanya </a:t>
            </a:r>
            <a:r>
              <a:rPr lang="en-US" dirty="0" err="1" smtClean="0"/>
              <a:t>Mudunuri</a:t>
            </a:r>
            <a:endParaRPr lang="en-US" dirty="0"/>
          </a:p>
        </p:txBody>
      </p:sp>
      <p:sp>
        <p:nvSpPr>
          <p:cNvPr id="2" name="Title 1"/>
          <p:cNvSpPr>
            <a:spLocks noGrp="1"/>
          </p:cNvSpPr>
          <p:nvPr>
            <p:ph type="ctrTitle"/>
          </p:nvPr>
        </p:nvSpPr>
        <p:spPr/>
        <p:txBody>
          <a:bodyPr/>
          <a:lstStyle/>
          <a:p>
            <a:r>
              <a:rPr lang="en-US" dirty="0" smtClean="0"/>
              <a:t>GIT &amp; GITHUB</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0" indent="0">
              <a:buNone/>
            </a:pPr>
            <a:r>
              <a:rPr lang="en-US" dirty="0" smtClean="0"/>
              <a:t>                    </a:t>
            </a:r>
            <a:r>
              <a:rPr lang="en-US" sz="6000" dirty="0" smtClean="0"/>
              <a:t>Exercise Time !</a:t>
            </a:r>
            <a:endParaRPr lang="en-US" sz="6000" dirty="0"/>
          </a:p>
        </p:txBody>
      </p:sp>
    </p:spTree>
    <p:extLst>
      <p:ext uri="{BB962C8B-B14F-4D97-AF65-F5344CB8AC3E}">
        <p14:creationId xmlns:p14="http://schemas.microsoft.com/office/powerpoint/2010/main" val="40634472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http://git-</a:t>
            </a:r>
            <a:r>
              <a:rPr lang="en-US" dirty="0" err="1" smtClean="0"/>
              <a:t>scm.com</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and why?</a:t>
            </a:r>
            <a:endParaRPr lang="en-US" dirty="0"/>
          </a:p>
        </p:txBody>
      </p:sp>
      <p:sp>
        <p:nvSpPr>
          <p:cNvPr id="3" name="Content Placeholder 2"/>
          <p:cNvSpPr>
            <a:spLocks noGrp="1"/>
          </p:cNvSpPr>
          <p:nvPr>
            <p:ph sz="quarter" idx="1"/>
          </p:nvPr>
        </p:nvSpPr>
        <p:spPr>
          <a:xfrm>
            <a:off x="914400" y="1922042"/>
            <a:ext cx="7772400" cy="4097758"/>
          </a:xfrm>
        </p:spPr>
        <p:txBody>
          <a:bodyPr>
            <a:normAutofit/>
          </a:bodyPr>
          <a:lstStyle/>
          <a:p>
            <a:pPr marL="548640">
              <a:lnSpc>
                <a:spcPct val="150000"/>
              </a:lnSpc>
              <a:buSzPct val="100000"/>
              <a:buFont typeface="Wingdings" charset="2"/>
              <a:buChar char=""/>
            </a:pPr>
            <a:r>
              <a:rPr lang="en-US" dirty="0" smtClean="0"/>
              <a:t>  GIT is a Version Control System</a:t>
            </a:r>
          </a:p>
          <a:p>
            <a:pPr marL="548640">
              <a:lnSpc>
                <a:spcPct val="150000"/>
              </a:lnSpc>
              <a:buSzPct val="100000"/>
              <a:buFont typeface="Wingdings" charset="2"/>
              <a:buChar char=""/>
            </a:pPr>
            <a:r>
              <a:rPr lang="en-US" dirty="0" smtClean="0"/>
              <a:t>  Created by Linus Torvalds to maintain the Linux Kernel</a:t>
            </a:r>
          </a:p>
          <a:p>
            <a:pPr marL="548640">
              <a:lnSpc>
                <a:spcPct val="150000"/>
              </a:lnSpc>
              <a:buSzPct val="100000"/>
              <a:buFont typeface="Wingdings" charset="2"/>
              <a:buChar char=""/>
            </a:pPr>
            <a:r>
              <a:rPr lang="en-US" dirty="0" smtClean="0"/>
              <a:t>  Handles small to large projects</a:t>
            </a:r>
          </a:p>
          <a:p>
            <a:pPr marL="548640">
              <a:lnSpc>
                <a:spcPct val="150000"/>
              </a:lnSpc>
              <a:buSzPct val="100000"/>
              <a:buFont typeface="Wingdings" charset="2"/>
              <a:buChar char=""/>
            </a:pPr>
            <a:r>
              <a:rPr lang="en-US" dirty="0" smtClean="0"/>
              <a:t>  Its open source</a:t>
            </a:r>
          </a:p>
          <a:p>
            <a:pPr marL="548640">
              <a:lnSpc>
                <a:spcPct val="150000"/>
              </a:lnSpc>
              <a:buSzPct val="100000"/>
              <a:buFont typeface="Wingdings" charset="2"/>
              <a:buChar char=""/>
            </a:pPr>
            <a:r>
              <a:rPr lang="en-US" dirty="0" smtClean="0"/>
              <a:t>  Powerful branching and merging capabilities</a:t>
            </a:r>
          </a:p>
          <a:p>
            <a:pPr marL="548640">
              <a:buSzPct val="100000"/>
              <a:buFont typeface="Wingdings" charset="2"/>
              <a:buChar char=""/>
            </a:pPr>
            <a:r>
              <a:rPr lang="en-US" dirty="0" smtClean="0"/>
              <a:t>  Other alternatives : CVS, Perforce, SCM.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Files in GIT</a:t>
            </a:r>
            <a:endParaRPr lang="en-US" dirty="0"/>
          </a:p>
        </p:txBody>
      </p:sp>
      <p:sp>
        <p:nvSpPr>
          <p:cNvPr id="3" name="Content Placeholder 2"/>
          <p:cNvSpPr>
            <a:spLocks noGrp="1"/>
          </p:cNvSpPr>
          <p:nvPr>
            <p:ph sz="quarter" idx="1"/>
          </p:nvPr>
        </p:nvSpPr>
        <p:spPr>
          <a:xfrm>
            <a:off x="914400" y="1819074"/>
            <a:ext cx="7772400" cy="4200725"/>
          </a:xfrm>
        </p:spPr>
        <p:txBody>
          <a:bodyPr/>
          <a:lstStyle/>
          <a:p>
            <a:pPr>
              <a:lnSpc>
                <a:spcPct val="150000"/>
              </a:lnSpc>
            </a:pPr>
            <a:r>
              <a:rPr lang="en-US" dirty="0" smtClean="0"/>
              <a:t>Committed: Safely stored in your local database</a:t>
            </a:r>
          </a:p>
          <a:p>
            <a:pPr>
              <a:lnSpc>
                <a:spcPct val="150000"/>
              </a:lnSpc>
            </a:pPr>
            <a:r>
              <a:rPr lang="en-US" dirty="0" smtClean="0"/>
              <a:t>Modified: file is changed but not committed</a:t>
            </a:r>
          </a:p>
          <a:p>
            <a:pPr>
              <a:lnSpc>
                <a:spcPct val="150000"/>
              </a:lnSpc>
            </a:pPr>
            <a:r>
              <a:rPr lang="en-US" dirty="0" smtClean="0"/>
              <a:t>Staged:  modified file that is marked to go into next commit </a:t>
            </a:r>
          </a:p>
          <a:p>
            <a:pPr>
              <a:lnSpc>
                <a:spcPct val="150000"/>
              </a:lnSpc>
            </a:pPr>
            <a:r>
              <a:rPr lang="en-US" dirty="0" smtClean="0"/>
              <a:t>Untracked: Files not in the staging area and new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74687"/>
          </a:xfrm>
        </p:spPr>
        <p:txBody>
          <a:bodyPr>
            <a:normAutofit fontScale="90000"/>
          </a:bodyPr>
          <a:lstStyle/>
          <a:p>
            <a:r>
              <a:rPr lang="en-US" dirty="0" smtClean="0"/>
              <a:t>GIT Workflow</a:t>
            </a:r>
            <a:endParaRPr lang="en-US" dirty="0"/>
          </a:p>
        </p:txBody>
      </p:sp>
      <p:pic>
        <p:nvPicPr>
          <p:cNvPr id="4" name="Content Placeholder 3" descr="http://git-scm.com/figures/18333fig0201-tn.png"/>
          <p:cNvPicPr>
            <a:picLocks noGrp="1"/>
          </p:cNvPicPr>
          <p:nvPr>
            <p:ph sz="quarter" idx="1"/>
          </p:nvPr>
        </p:nvPicPr>
        <p:blipFill>
          <a:blip r:embed="rId2">
            <a:extLst>
              <a:ext uri="{28A0092B-C50C-407E-A947-70E740481C1C}">
                <a14:useLocalDpi xmlns:a14="http://schemas.microsoft.com/office/drawing/2010/main" val="0"/>
              </a:ext>
            </a:extLst>
          </a:blip>
          <a:srcRect t="-1449" b="-1449"/>
          <a:stretch>
            <a:fillRect/>
          </a:stretch>
        </p:blipFill>
        <p:spPr bwMode="auto">
          <a:xfrm>
            <a:off x="914400" y="949325"/>
            <a:ext cx="7772400" cy="5070475"/>
          </a:xfrm>
          <a:prstGeom prst="rect">
            <a:avLst/>
          </a:prstGeom>
          <a:noFill/>
          <a:ln>
            <a:noFill/>
          </a:ln>
        </p:spPr>
      </p:pic>
    </p:spTree>
    <p:extLst>
      <p:ext uri="{BB962C8B-B14F-4D97-AF65-F5344CB8AC3E}">
        <p14:creationId xmlns:p14="http://schemas.microsoft.com/office/powerpoint/2010/main" val="1564803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Workflow</a:t>
            </a:r>
            <a:endParaRPr lang="en-US" dirty="0"/>
          </a:p>
        </p:txBody>
      </p:sp>
      <p:sp>
        <p:nvSpPr>
          <p:cNvPr id="3" name="Content Placeholder 2"/>
          <p:cNvSpPr>
            <a:spLocks noGrp="1"/>
          </p:cNvSpPr>
          <p:nvPr>
            <p:ph sz="quarter" idx="1"/>
          </p:nvPr>
        </p:nvSpPr>
        <p:spPr>
          <a:xfrm>
            <a:off x="914400" y="1870559"/>
            <a:ext cx="7772400" cy="4149241"/>
          </a:xfrm>
        </p:spPr>
        <p:txBody>
          <a:bodyPr/>
          <a:lstStyle/>
          <a:p>
            <a:pPr>
              <a:lnSpc>
                <a:spcPct val="150000"/>
              </a:lnSpc>
            </a:pPr>
            <a:r>
              <a:rPr lang="en-US" dirty="0" smtClean="0"/>
              <a:t>Modify</a:t>
            </a:r>
            <a:r>
              <a:rPr lang="en-US" dirty="0" smtClean="0"/>
              <a:t>/create files in your working directory</a:t>
            </a:r>
          </a:p>
          <a:p>
            <a:pPr>
              <a:lnSpc>
                <a:spcPct val="150000"/>
              </a:lnSpc>
            </a:pPr>
            <a:r>
              <a:rPr lang="en-US" dirty="0" smtClean="0"/>
              <a:t>Stage the file in the staging area</a:t>
            </a:r>
          </a:p>
          <a:p>
            <a:pPr>
              <a:lnSpc>
                <a:spcPct val="150000"/>
              </a:lnSpc>
            </a:pPr>
            <a:r>
              <a:rPr lang="en-US" dirty="0" smtClean="0"/>
              <a:t>Commit the files in the staging area so they are permanently stored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Install and Setup</a:t>
            </a:r>
            <a:endParaRPr lang="en-US" dirty="0"/>
          </a:p>
        </p:txBody>
      </p:sp>
      <p:sp>
        <p:nvSpPr>
          <p:cNvPr id="3" name="Content Placeholder 2"/>
          <p:cNvSpPr>
            <a:spLocks noGrp="1"/>
          </p:cNvSpPr>
          <p:nvPr>
            <p:ph sz="quarter" idx="1"/>
          </p:nvPr>
        </p:nvSpPr>
        <p:spPr>
          <a:xfrm>
            <a:off x="914400" y="1887720"/>
            <a:ext cx="7772400" cy="4132080"/>
          </a:xfrm>
        </p:spPr>
        <p:txBody>
          <a:bodyPr>
            <a:normAutofit lnSpcReduction="10000"/>
          </a:bodyPr>
          <a:lstStyle/>
          <a:p>
            <a:r>
              <a:rPr lang="en-US" dirty="0" smtClean="0"/>
              <a:t>Initialize a repository in an existing Directory</a:t>
            </a:r>
          </a:p>
          <a:p>
            <a:pPr>
              <a:buNone/>
            </a:pPr>
            <a:r>
              <a:rPr lang="en-US" dirty="0" smtClean="0"/>
              <a:t>	 $ git init</a:t>
            </a:r>
          </a:p>
          <a:p>
            <a:pPr>
              <a:buNone/>
            </a:pPr>
            <a:endParaRPr lang="en-US" dirty="0" smtClean="0"/>
          </a:p>
          <a:p>
            <a:r>
              <a:rPr lang="en-US" dirty="0" smtClean="0"/>
              <a:t>Clone an existing </a:t>
            </a:r>
            <a:r>
              <a:rPr lang="en-US" dirty="0" smtClean="0"/>
              <a:t>repository. </a:t>
            </a:r>
            <a:endParaRPr lang="en-US" dirty="0"/>
          </a:p>
          <a:p>
            <a:pPr marL="0" indent="0">
              <a:buNone/>
            </a:pPr>
            <a:r>
              <a:rPr lang="en-US" dirty="0"/>
              <a:t> </a:t>
            </a:r>
            <a:r>
              <a:rPr lang="en-US" dirty="0" smtClean="0"/>
              <a:t>   </a:t>
            </a:r>
            <a:r>
              <a:rPr lang="en-US" dirty="0" smtClean="0"/>
              <a:t>$ </a:t>
            </a:r>
            <a:r>
              <a:rPr lang="en-US" dirty="0" smtClean="0"/>
              <a:t>git clone &lt;</a:t>
            </a:r>
            <a:r>
              <a:rPr lang="en-US" dirty="0" err="1" smtClean="0"/>
              <a:t>path_to_the_existing_repo</a:t>
            </a:r>
            <a:r>
              <a:rPr lang="en-US" dirty="0" smtClean="0"/>
              <a:t>&gt;</a:t>
            </a:r>
          </a:p>
          <a:p>
            <a:pPr marL="0" indent="0">
              <a:buNone/>
            </a:pPr>
            <a:r>
              <a:rPr lang="en-US" dirty="0"/>
              <a:t>Cloning gets a copy of an existing repository</a:t>
            </a:r>
          </a:p>
          <a:p>
            <a:pPr>
              <a:buNone/>
            </a:pPr>
            <a:endParaRPr lang="en-US" dirty="0" smtClean="0"/>
          </a:p>
          <a:p>
            <a:r>
              <a:rPr lang="en-US" dirty="0" smtClean="0"/>
              <a:t>Check the </a:t>
            </a:r>
            <a:r>
              <a:rPr lang="en-US" dirty="0" smtClean="0"/>
              <a:t>state </a:t>
            </a:r>
            <a:r>
              <a:rPr lang="en-US" dirty="0" smtClean="0"/>
              <a:t>of your files( staged/unstaged/untracked )</a:t>
            </a:r>
          </a:p>
          <a:p>
            <a:pPr>
              <a:buNone/>
            </a:pPr>
            <a:r>
              <a:rPr lang="en-US" dirty="0" smtClean="0"/>
              <a:t>	$ git status</a:t>
            </a:r>
          </a:p>
          <a:p>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853398"/>
            <a:ext cx="7772400" cy="4166402"/>
          </a:xfrm>
        </p:spPr>
        <p:txBody>
          <a:bodyPr>
            <a:normAutofit fontScale="70000" lnSpcReduction="20000"/>
          </a:bodyPr>
          <a:lstStyle/>
          <a:p>
            <a:r>
              <a:rPr lang="en-US" dirty="0" smtClean="0"/>
              <a:t>Adding new/modified files to staging area</a:t>
            </a:r>
          </a:p>
          <a:p>
            <a:pPr>
              <a:buNone/>
            </a:pPr>
            <a:r>
              <a:rPr lang="en-US" dirty="0" smtClean="0"/>
              <a:t>	$ git add &lt;</a:t>
            </a:r>
            <a:r>
              <a:rPr lang="en-US" dirty="0" err="1" smtClean="0"/>
              <a:t>file_name</a:t>
            </a:r>
            <a:r>
              <a:rPr lang="en-US" dirty="0" smtClean="0"/>
              <a:t>&gt;</a:t>
            </a:r>
          </a:p>
          <a:p>
            <a:pPr>
              <a:buNone/>
            </a:pPr>
            <a:r>
              <a:rPr lang="en-US" dirty="0"/>
              <a:t> </a:t>
            </a:r>
            <a:r>
              <a:rPr lang="en-US" dirty="0" smtClean="0"/>
              <a:t>    $ </a:t>
            </a:r>
            <a:r>
              <a:rPr lang="en-US" dirty="0" err="1" smtClean="0"/>
              <a:t>git</a:t>
            </a:r>
            <a:r>
              <a:rPr lang="en-US" dirty="0" smtClean="0"/>
              <a:t> add –p </a:t>
            </a:r>
          </a:p>
          <a:p>
            <a:pPr>
              <a:buNone/>
            </a:pPr>
            <a:r>
              <a:rPr lang="en-US" dirty="0"/>
              <a:t> </a:t>
            </a:r>
            <a:r>
              <a:rPr lang="en-US" dirty="0" smtClean="0"/>
              <a:t>    $ </a:t>
            </a:r>
            <a:r>
              <a:rPr lang="en-US" dirty="0" err="1" smtClean="0"/>
              <a:t>git</a:t>
            </a:r>
            <a:r>
              <a:rPr lang="en-US" dirty="0" smtClean="0"/>
              <a:t> add .</a:t>
            </a:r>
          </a:p>
          <a:p>
            <a:pPr>
              <a:buNone/>
            </a:pPr>
            <a:r>
              <a:rPr lang="en-US" dirty="0"/>
              <a:t> </a:t>
            </a:r>
            <a:r>
              <a:rPr lang="en-US" dirty="0" smtClean="0"/>
              <a:t>    $ </a:t>
            </a:r>
            <a:r>
              <a:rPr lang="en-US" dirty="0" err="1" smtClean="0"/>
              <a:t>git</a:t>
            </a:r>
            <a:r>
              <a:rPr lang="en-US" dirty="0" smtClean="0"/>
              <a:t> add –A </a:t>
            </a:r>
            <a:endParaRPr lang="en-US" dirty="0" smtClean="0"/>
          </a:p>
          <a:p>
            <a:pPr>
              <a:buNone/>
            </a:pPr>
            <a:endParaRPr lang="en-US" dirty="0" smtClean="0"/>
          </a:p>
          <a:p>
            <a:r>
              <a:rPr lang="en-US" dirty="0" smtClean="0"/>
              <a:t>What you have changed but not yet staged</a:t>
            </a:r>
          </a:p>
          <a:p>
            <a:pPr>
              <a:buNone/>
            </a:pPr>
            <a:r>
              <a:rPr lang="en-US" dirty="0" smtClean="0"/>
              <a:t>	$ git diff</a:t>
            </a:r>
          </a:p>
          <a:p>
            <a:pPr>
              <a:buNone/>
            </a:pPr>
            <a:endParaRPr lang="en-US" dirty="0" smtClean="0"/>
          </a:p>
          <a:p>
            <a:r>
              <a:rPr lang="en-US" dirty="0" smtClean="0"/>
              <a:t>What you have changed that is staged</a:t>
            </a:r>
          </a:p>
          <a:p>
            <a:pPr>
              <a:buNone/>
            </a:pPr>
            <a:r>
              <a:rPr lang="en-US" dirty="0" smtClean="0"/>
              <a:t>	$ git diff --cached</a:t>
            </a:r>
          </a:p>
          <a:p>
            <a:endParaRPr lang="en-US" dirty="0" smtClean="0"/>
          </a:p>
          <a:p>
            <a:endParaRPr lang="en-US" dirty="0" smtClean="0"/>
          </a:p>
          <a:p>
            <a:pPr>
              <a:buNone/>
            </a:pPr>
            <a:r>
              <a:rPr lang="en-US" dirty="0" smtClean="0"/>
              <a:t>	</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684422"/>
            <a:ext cx="7772400" cy="4335378"/>
          </a:xfrm>
        </p:spPr>
        <p:txBody>
          <a:bodyPr>
            <a:normAutofit fontScale="85000" lnSpcReduction="20000"/>
          </a:bodyPr>
          <a:lstStyle/>
          <a:p>
            <a:r>
              <a:rPr lang="en-US" dirty="0" smtClean="0"/>
              <a:t>Committing the changes in staging area</a:t>
            </a:r>
          </a:p>
          <a:p>
            <a:pPr>
              <a:buNone/>
            </a:pPr>
            <a:r>
              <a:rPr lang="en-US" dirty="0" smtClean="0"/>
              <a:t>	$ git commit </a:t>
            </a:r>
            <a:endParaRPr lang="en-US" dirty="0" smtClean="0"/>
          </a:p>
          <a:p>
            <a:pPr>
              <a:buNone/>
            </a:pPr>
            <a:r>
              <a:rPr lang="en-US" dirty="0"/>
              <a:t> </a:t>
            </a:r>
            <a:r>
              <a:rPr lang="en-US" dirty="0" smtClean="0"/>
              <a:t>   $ </a:t>
            </a:r>
            <a:r>
              <a:rPr lang="en-US" dirty="0" err="1" smtClean="0"/>
              <a:t>git</a:t>
            </a:r>
            <a:r>
              <a:rPr lang="en-US" dirty="0" smtClean="0"/>
              <a:t> commit –m “message”</a:t>
            </a:r>
          </a:p>
          <a:p>
            <a:pPr>
              <a:buNone/>
            </a:pPr>
            <a:endParaRPr lang="en-US" dirty="0"/>
          </a:p>
          <a:p>
            <a:r>
              <a:rPr lang="en-US" dirty="0"/>
              <a:t>Amend a previous commit</a:t>
            </a:r>
          </a:p>
          <a:p>
            <a:pPr marL="0" indent="0">
              <a:buNone/>
            </a:pPr>
            <a:r>
              <a:rPr lang="en-US" dirty="0"/>
              <a:t>    $ </a:t>
            </a:r>
            <a:r>
              <a:rPr lang="en-US" dirty="0" err="1"/>
              <a:t>git</a:t>
            </a:r>
            <a:r>
              <a:rPr lang="en-US" dirty="0"/>
              <a:t> commit –</a:t>
            </a:r>
            <a:r>
              <a:rPr lang="en-US" dirty="0" smtClean="0"/>
              <a:t>amend</a:t>
            </a:r>
          </a:p>
          <a:p>
            <a:pPr marL="0" indent="0">
              <a:buNone/>
            </a:pPr>
            <a:endParaRPr lang="en-US" dirty="0" smtClean="0"/>
          </a:p>
          <a:p>
            <a:r>
              <a:rPr lang="en-US" dirty="0" smtClean="0"/>
              <a:t>Removing </a:t>
            </a:r>
            <a:r>
              <a:rPr lang="en-US" dirty="0" smtClean="0"/>
              <a:t>a file from git </a:t>
            </a:r>
          </a:p>
          <a:p>
            <a:pPr>
              <a:buNone/>
            </a:pPr>
            <a:r>
              <a:rPr lang="en-US" dirty="0" smtClean="0"/>
              <a:t>	$ git rm &lt;file_name&gt;</a:t>
            </a:r>
          </a:p>
          <a:p>
            <a:pPr>
              <a:buNone/>
            </a:pPr>
            <a:endParaRPr lang="en-US" dirty="0" smtClean="0"/>
          </a:p>
          <a:p>
            <a:r>
              <a:rPr lang="en-US" dirty="0" smtClean="0"/>
              <a:t>Renaming/moving a </a:t>
            </a:r>
            <a:r>
              <a:rPr lang="en-US" dirty="0" smtClean="0"/>
              <a:t>file</a:t>
            </a:r>
          </a:p>
          <a:p>
            <a:pPr>
              <a:buNone/>
            </a:pPr>
            <a:r>
              <a:rPr lang="en-US" dirty="0"/>
              <a:t>	</a:t>
            </a:r>
            <a:r>
              <a:rPr lang="en-US" dirty="0" smtClean="0"/>
              <a:t>$ </a:t>
            </a:r>
            <a:r>
              <a:rPr lang="en-US" dirty="0" smtClean="0"/>
              <a:t>git mv file_from file_to</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a:t>
            </a:r>
            <a:endParaRPr lang="en-US" dirty="0"/>
          </a:p>
        </p:txBody>
      </p:sp>
      <p:sp>
        <p:nvSpPr>
          <p:cNvPr id="3" name="Content Placeholder 2"/>
          <p:cNvSpPr>
            <a:spLocks noGrp="1"/>
          </p:cNvSpPr>
          <p:nvPr>
            <p:ph sz="quarter" idx="1"/>
          </p:nvPr>
        </p:nvSpPr>
        <p:spPr>
          <a:xfrm>
            <a:off x="914400" y="1904880"/>
            <a:ext cx="7772400" cy="4114919"/>
          </a:xfrm>
        </p:spPr>
        <p:txBody>
          <a:bodyPr/>
          <a:lstStyle/>
          <a:p>
            <a:r>
              <a:rPr lang="en-US" dirty="0" smtClean="0"/>
              <a:t>Viewing the commit history</a:t>
            </a:r>
          </a:p>
          <a:p>
            <a:pPr>
              <a:buNone/>
            </a:pPr>
            <a:r>
              <a:rPr lang="en-US" dirty="0" smtClean="0"/>
              <a:t>   $ git log</a:t>
            </a:r>
          </a:p>
          <a:p>
            <a:pPr>
              <a:buNone/>
            </a:pPr>
            <a:endParaRPr lang="en-US" dirty="0" smtClean="0"/>
          </a:p>
          <a:p>
            <a:r>
              <a:rPr lang="en-US" dirty="0" smtClean="0"/>
              <a:t>Unstaging a staged file</a:t>
            </a:r>
          </a:p>
          <a:p>
            <a:pPr>
              <a:buNone/>
            </a:pPr>
            <a:r>
              <a:rPr lang="en-US" dirty="0" smtClean="0"/>
              <a:t>   $ git reset HEAD &lt;file_name&gt;</a:t>
            </a:r>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1462</TotalTime>
  <Words>354</Words>
  <Application>Microsoft Macintosh PowerPoint</Application>
  <PresentationFormat>On-screen Show (4:3)</PresentationFormat>
  <Paragraphs>76</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GIT &amp; GITHUB</vt:lpstr>
      <vt:lpstr>What and why?</vt:lpstr>
      <vt:lpstr>States of Files in GIT</vt:lpstr>
      <vt:lpstr>GIT Workflow</vt:lpstr>
      <vt:lpstr>GIT Workflow</vt:lpstr>
      <vt:lpstr>After Install and Setup</vt:lpstr>
      <vt:lpstr>Git commands</vt:lpstr>
      <vt:lpstr>Git commands</vt:lpstr>
      <vt:lpstr>Git commands</vt:lpstr>
      <vt:lpstr>PowerPoint Presentation</vt:lpstr>
      <vt:lpstr>References</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Sowjanya Chiluvuri</dc:creator>
  <cp:lastModifiedBy>Naga Sowjanya Mudunuri</cp:lastModifiedBy>
  <cp:revision>25</cp:revision>
  <dcterms:created xsi:type="dcterms:W3CDTF">2013-03-16T22:51:53Z</dcterms:created>
  <dcterms:modified xsi:type="dcterms:W3CDTF">2013-09-24T03:46:58Z</dcterms:modified>
</cp:coreProperties>
</file>