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18C6-122A-C54A-9BA7-B181109A049D}" type="datetimeFigureOut">
              <a:rPr lang="en-US" smtClean="0"/>
              <a:t>3/16/13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C4A0-BDED-264D-8E0D-7ACE59FF34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8C4A0-BDED-264D-8E0D-7ACE59FF34E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F7ACB4-D3E4-F246-8585-4F078D14E97C}" type="datetimeFigureOut">
              <a:rPr lang="en-US" smtClean="0"/>
              <a:t>3/16/13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F2B236B-8496-E640-988A-E6EC0A4087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0600"/>
            <a:ext cx="6400800" cy="160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                 --</a:t>
            </a:r>
            <a:r>
              <a:rPr lang="en-US" dirty="0" smtClean="0"/>
              <a:t>S</a:t>
            </a:r>
            <a:r>
              <a:rPr lang="en-US" dirty="0" smtClean="0"/>
              <a:t>owjanya </a:t>
            </a:r>
            <a:r>
              <a:rPr lang="en-US" dirty="0" err="1" smtClean="0"/>
              <a:t>Mudunuri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22042"/>
            <a:ext cx="7772400" cy="4097758"/>
          </a:xfrm>
        </p:spPr>
        <p:txBody>
          <a:bodyPr>
            <a:normAutofit/>
          </a:bodyPr>
          <a:lstStyle/>
          <a:p>
            <a:pPr marL="548640">
              <a:lnSpc>
                <a:spcPct val="150000"/>
              </a:lnSpc>
              <a:buSzPct val="100000"/>
              <a:buFont typeface="Wingdings" charset="2"/>
              <a:buChar char=""/>
            </a:pPr>
            <a:r>
              <a:rPr lang="en-US" dirty="0" smtClean="0"/>
              <a:t>  GIT is a Version Control System</a:t>
            </a:r>
          </a:p>
          <a:p>
            <a:pPr marL="548640">
              <a:lnSpc>
                <a:spcPct val="150000"/>
              </a:lnSpc>
              <a:buSzPct val="100000"/>
              <a:buFont typeface="Wingdings" charset="2"/>
              <a:buChar char=""/>
            </a:pPr>
            <a:r>
              <a:rPr lang="en-US" dirty="0" smtClean="0"/>
              <a:t>  Created by Linus Torvalds to maintain the Linux Kernel</a:t>
            </a:r>
          </a:p>
          <a:p>
            <a:pPr marL="548640">
              <a:lnSpc>
                <a:spcPct val="150000"/>
              </a:lnSpc>
              <a:buSzPct val="100000"/>
              <a:buFont typeface="Wingdings" charset="2"/>
              <a:buChar char=""/>
            </a:pPr>
            <a:r>
              <a:rPr lang="en-US" dirty="0" smtClean="0"/>
              <a:t>  Handles small to large projects</a:t>
            </a:r>
          </a:p>
          <a:p>
            <a:pPr marL="548640">
              <a:lnSpc>
                <a:spcPct val="150000"/>
              </a:lnSpc>
              <a:buSzPct val="100000"/>
              <a:buFont typeface="Wingdings" charset="2"/>
              <a:buChar char=""/>
            </a:pPr>
            <a:r>
              <a:rPr lang="en-US" dirty="0" smtClean="0"/>
              <a:t>  Its open source</a:t>
            </a:r>
          </a:p>
          <a:p>
            <a:pPr marL="548640">
              <a:lnSpc>
                <a:spcPct val="150000"/>
              </a:lnSpc>
              <a:buSzPct val="100000"/>
              <a:buFont typeface="Wingdings" charset="2"/>
              <a:buChar char=""/>
            </a:pPr>
            <a:r>
              <a:rPr lang="en-US" dirty="0" smtClean="0"/>
              <a:t>  Powerful branching and merging capabilities</a:t>
            </a:r>
          </a:p>
          <a:p>
            <a:pPr marL="548640">
              <a:buSzPct val="100000"/>
              <a:buFont typeface="Wingdings" charset="2"/>
              <a:buChar char=""/>
            </a:pPr>
            <a:r>
              <a:rPr lang="en-US" dirty="0" smtClean="0"/>
              <a:t>  Other alternatives : CVS, Perforce, SCM.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Files in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19074"/>
            <a:ext cx="7772400" cy="420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Committed: Safely stored in your local database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Modified: file is changed but not committed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Staged:  modified file that is marked to go into next commit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Untracked: Files not in the staging area and new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70559"/>
            <a:ext cx="7772400" cy="4149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Modify/create files in your working directory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Stage the file in the staging area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Commit the files in the staging area so they are permanently stored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Install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87720"/>
            <a:ext cx="7772400" cy="4132080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a repository in an existing Directory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$ git </a:t>
            </a:r>
            <a:r>
              <a:rPr lang="en-US" dirty="0" smtClean="0"/>
              <a:t>init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Clone an existing repository</a:t>
            </a:r>
          </a:p>
          <a:p>
            <a:pPr>
              <a:buNone/>
            </a:pPr>
            <a:r>
              <a:rPr lang="en-US" dirty="0" smtClean="0"/>
              <a:t>	$ git clone &lt;path_to_the_existing_repo&gt;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Check the status of your files( staged/unstaged/untracked )</a:t>
            </a:r>
          </a:p>
          <a:p>
            <a:pPr>
              <a:buNone/>
            </a:pPr>
            <a:r>
              <a:rPr lang="en-US" dirty="0" smtClean="0"/>
              <a:t>	$ git status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53398"/>
            <a:ext cx="7772400" cy="416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Adding new/modified files to staging area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$ git add &lt;file_name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you have changed but not yet staged</a:t>
            </a:r>
          </a:p>
          <a:p>
            <a:pPr>
              <a:buNone/>
            </a:pPr>
            <a:r>
              <a:rPr lang="en-US" dirty="0" smtClean="0"/>
              <a:t>	$ git diff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you have changed that is staged</a:t>
            </a:r>
          </a:p>
          <a:p>
            <a:pPr>
              <a:buNone/>
            </a:pPr>
            <a:r>
              <a:rPr lang="en-US" dirty="0" smtClean="0"/>
              <a:t>	$ git diff --cached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9330"/>
            <a:ext cx="7772400" cy="3960469"/>
          </a:xfrm>
        </p:spPr>
        <p:txBody>
          <a:bodyPr/>
          <a:lstStyle/>
          <a:p>
            <a:r>
              <a:rPr lang="en-US" dirty="0" smtClean="0"/>
              <a:t>Committing the changes in </a:t>
            </a:r>
            <a:r>
              <a:rPr lang="en-US" smtClean="0"/>
              <a:t>staging area</a:t>
            </a:r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smtClean="0"/>
              <a:t>git commit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Removing a file from git </a:t>
            </a:r>
          </a:p>
          <a:p>
            <a:pPr>
              <a:buNone/>
            </a:pPr>
            <a:r>
              <a:rPr lang="en-US" dirty="0" smtClean="0"/>
              <a:t>	$ </a:t>
            </a:r>
            <a:r>
              <a:rPr lang="en-US" dirty="0" smtClean="0"/>
              <a:t>git rm &lt;file_name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Renaming/moving a file</a:t>
            </a:r>
          </a:p>
          <a:p>
            <a:pPr>
              <a:buNone/>
            </a:pPr>
            <a:r>
              <a:rPr lang="en-US" dirty="0" smtClean="0"/>
              <a:t>	$ git mv file_from file_to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4880"/>
            <a:ext cx="7772400" cy="4114919"/>
          </a:xfrm>
        </p:spPr>
        <p:txBody>
          <a:bodyPr/>
          <a:lstStyle/>
          <a:p>
            <a:r>
              <a:rPr lang="en-US" dirty="0" smtClean="0"/>
              <a:t>Viewing the commit history</a:t>
            </a:r>
          </a:p>
          <a:p>
            <a:pPr>
              <a:buNone/>
            </a:pPr>
            <a:r>
              <a:rPr lang="en-US" dirty="0" smtClean="0"/>
              <a:t>   $ git log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Unstaging a staged file</a:t>
            </a:r>
          </a:p>
          <a:p>
            <a:pPr>
              <a:buNone/>
            </a:pPr>
            <a:r>
              <a:rPr lang="en-US" dirty="0" smtClean="0"/>
              <a:t>   $ git reset HEAD &lt;file_name&gt;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http://git-</a:t>
            </a:r>
            <a:r>
              <a:rPr lang="en-US" dirty="0" err="1" smtClean="0"/>
              <a:t>scm.com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135</TotalTime>
  <Words>283</Words>
  <Application>Microsoft Macintosh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What is GIT?</vt:lpstr>
      <vt:lpstr>What and why?</vt:lpstr>
      <vt:lpstr>States of Files in GIT</vt:lpstr>
      <vt:lpstr>GIT Workflow</vt:lpstr>
      <vt:lpstr>After Install and Setup</vt:lpstr>
      <vt:lpstr>Git commands</vt:lpstr>
      <vt:lpstr>Git commands</vt:lpstr>
      <vt:lpstr>Git commands</vt:lpstr>
      <vt:lpstr>References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</dc:title>
  <dc:creator>Sowjanya Chiluvuri</dc:creator>
  <cp:lastModifiedBy>Sowjanya Chiluvuri</cp:lastModifiedBy>
  <cp:revision>19</cp:revision>
  <dcterms:created xsi:type="dcterms:W3CDTF">2013-03-16T22:51:53Z</dcterms:created>
  <dcterms:modified xsi:type="dcterms:W3CDTF">2013-03-17T01:06:56Z</dcterms:modified>
</cp:coreProperties>
</file>