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2" roundtripDataSignature="AMtx7mhOBTxgOonM/P4xbg0tWZzRRdiG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c5754d1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c5754d1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g5bc5754d1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Scripts well in various programs/projects – ESRI ArcGIS, web development, Linux OS, desktop based apps, YouTube, DropBox, NASA scientific work, Game development, GUI development</a:t>
            </a:r>
            <a:endParaRPr/>
          </a:p>
          <a:p>
            <a:pPr indent="0" lvl="0" marL="0" rtl="0" algn="l">
              <a:spcBef>
                <a:spcPts val="0"/>
              </a:spcBef>
              <a:spcAft>
                <a:spcPts val="0"/>
              </a:spcAft>
              <a:buNone/>
            </a:pPr>
            <a:r>
              <a:rPr lang="en-US"/>
              <a:t> </a:t>
            </a:r>
            <a:endParaRPr/>
          </a:p>
        </p:txBody>
      </p:sp>
      <p:sp>
        <p:nvSpPr>
          <p:cNvPr id="111" name="Google Shape;11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bc5754d16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bc5754d16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g5bc5754d16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bc5754d16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bc5754d16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g5bc5754d16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sp>
        <p:nvSpPr>
          <p:cNvPr id="17" name="Google Shape;17;p15"/>
          <p:cNvSpPr/>
          <p:nvPr/>
        </p:nvSpPr>
        <p:spPr>
          <a:xfrm>
            <a:off x="182879" y="182879"/>
            <a:ext cx="8778240" cy="6492240"/>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5"/>
          <p:cNvSpPr txBox="1"/>
          <p:nvPr>
            <p:ph type="ctrTitle"/>
          </p:nvPr>
        </p:nvSpPr>
        <p:spPr>
          <a:xfrm>
            <a:off x="832485" y="882376"/>
            <a:ext cx="747522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6000"/>
              <a:buFont typeface="Corbel"/>
              <a:buNone/>
              <a:defRPr b="1" sz="60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subTitle"/>
          </p:nvPr>
        </p:nvSpPr>
        <p:spPr>
          <a:xfrm>
            <a:off x="1282148" y="3869635"/>
            <a:ext cx="6575895"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1440"/>
              <a:buNone/>
              <a:defRPr sz="1800">
                <a:solidFill>
                  <a:srgbClr val="FFFFFF"/>
                </a:solidFill>
              </a:defRPr>
            </a:lvl1pPr>
            <a:lvl2pPr lvl="1" algn="ctr">
              <a:lnSpc>
                <a:spcPct val="90000"/>
              </a:lnSpc>
              <a:spcBef>
                <a:spcPts val="150"/>
              </a:spcBef>
              <a:spcAft>
                <a:spcPts val="0"/>
              </a:spcAft>
              <a:buSzPts val="1440"/>
              <a:buNone/>
              <a:defRPr sz="1800"/>
            </a:lvl2pPr>
            <a:lvl3pPr lvl="2" algn="ctr">
              <a:lnSpc>
                <a:spcPct val="90000"/>
              </a:lnSpc>
              <a:spcBef>
                <a:spcPts val="300"/>
              </a:spcBef>
              <a:spcAft>
                <a:spcPts val="0"/>
              </a:spcAft>
              <a:buSzPts val="1440"/>
              <a:buNone/>
              <a:defRPr sz="1800"/>
            </a:lvl3pPr>
            <a:lvl4pPr lvl="3" algn="ctr">
              <a:lnSpc>
                <a:spcPct val="90000"/>
              </a:lnSpc>
              <a:spcBef>
                <a:spcPts val="300"/>
              </a:spcBef>
              <a:spcAft>
                <a:spcPts val="0"/>
              </a:spcAft>
              <a:buSzPts val="1200"/>
              <a:buNone/>
              <a:defRPr sz="1500"/>
            </a:lvl4pPr>
            <a:lvl5pPr lvl="4" algn="ctr">
              <a:lnSpc>
                <a:spcPct val="90000"/>
              </a:lnSpc>
              <a:spcBef>
                <a:spcPts val="300"/>
              </a:spcBef>
              <a:spcAft>
                <a:spcPts val="0"/>
              </a:spcAft>
              <a:buSzPts val="1200"/>
              <a:buNone/>
              <a:defRPr sz="1500"/>
            </a:lvl5pPr>
            <a:lvl6pPr lvl="5" algn="ctr">
              <a:lnSpc>
                <a:spcPct val="90000"/>
              </a:lnSpc>
              <a:spcBef>
                <a:spcPts val="300"/>
              </a:spcBef>
              <a:spcAft>
                <a:spcPts val="0"/>
              </a:spcAft>
              <a:buSzPts val="1200"/>
              <a:buNone/>
              <a:defRPr sz="1500"/>
            </a:lvl6pPr>
            <a:lvl7pPr lvl="6" algn="ctr">
              <a:lnSpc>
                <a:spcPct val="90000"/>
              </a:lnSpc>
              <a:spcBef>
                <a:spcPts val="300"/>
              </a:spcBef>
              <a:spcAft>
                <a:spcPts val="0"/>
              </a:spcAft>
              <a:buSzPts val="1200"/>
              <a:buNone/>
              <a:defRPr sz="1500"/>
            </a:lvl7pPr>
            <a:lvl8pPr lvl="7" algn="ctr">
              <a:lnSpc>
                <a:spcPct val="90000"/>
              </a:lnSpc>
              <a:spcBef>
                <a:spcPts val="300"/>
              </a:spcBef>
              <a:spcAft>
                <a:spcPts val="0"/>
              </a:spcAft>
              <a:buSzPts val="1200"/>
              <a:buNone/>
              <a:defRPr sz="1500"/>
            </a:lvl8pPr>
            <a:lvl9pPr lvl="8" algn="ctr">
              <a:lnSpc>
                <a:spcPct val="90000"/>
              </a:lnSpc>
              <a:spcBef>
                <a:spcPts val="300"/>
              </a:spcBef>
              <a:spcAft>
                <a:spcPts val="300"/>
              </a:spcAft>
              <a:buSzPts val="1200"/>
              <a:buNone/>
              <a:defRPr sz="1500"/>
            </a:lvl9pPr>
          </a:lstStyle>
          <a:p/>
        </p:txBody>
      </p:sp>
      <p:sp>
        <p:nvSpPr>
          <p:cNvPr id="20" name="Google Shape;20;p15"/>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Corbel"/>
                <a:ea typeface="Corbel"/>
                <a:cs typeface="Corbel"/>
                <a:sym typeface="Corbel"/>
              </a:defRPr>
            </a:lvl1pPr>
            <a:lvl2pPr indent="0" lvl="1" marL="0" marR="0" algn="r">
              <a:spcBef>
                <a:spcPts val="0"/>
              </a:spcBef>
              <a:buNone/>
              <a:defRPr b="0" i="0" sz="1000" u="none" cap="none" strike="noStrike">
                <a:solidFill>
                  <a:srgbClr val="FFFFFF"/>
                </a:solidFill>
                <a:latin typeface="Corbel"/>
                <a:ea typeface="Corbel"/>
                <a:cs typeface="Corbel"/>
                <a:sym typeface="Corbel"/>
              </a:defRPr>
            </a:lvl2pPr>
            <a:lvl3pPr indent="0" lvl="2" marL="0" marR="0" algn="r">
              <a:spcBef>
                <a:spcPts val="0"/>
              </a:spcBef>
              <a:buNone/>
              <a:defRPr b="0" i="0" sz="1000" u="none" cap="none" strike="noStrike">
                <a:solidFill>
                  <a:srgbClr val="FFFFFF"/>
                </a:solidFill>
                <a:latin typeface="Corbel"/>
                <a:ea typeface="Corbel"/>
                <a:cs typeface="Corbel"/>
                <a:sym typeface="Corbel"/>
              </a:defRPr>
            </a:lvl3pPr>
            <a:lvl4pPr indent="0" lvl="3" marL="0" marR="0" algn="r">
              <a:spcBef>
                <a:spcPts val="0"/>
              </a:spcBef>
              <a:buNone/>
              <a:defRPr b="0" i="0" sz="1000" u="none" cap="none" strike="noStrike">
                <a:solidFill>
                  <a:srgbClr val="FFFFFF"/>
                </a:solidFill>
                <a:latin typeface="Corbel"/>
                <a:ea typeface="Corbel"/>
                <a:cs typeface="Corbel"/>
                <a:sym typeface="Corbel"/>
              </a:defRPr>
            </a:lvl4pPr>
            <a:lvl5pPr indent="0" lvl="4" marL="0" marR="0" algn="r">
              <a:spcBef>
                <a:spcPts val="0"/>
              </a:spcBef>
              <a:buNone/>
              <a:defRPr b="0" i="0" sz="1000" u="none" cap="none" strike="noStrike">
                <a:solidFill>
                  <a:srgbClr val="FFFFFF"/>
                </a:solidFill>
                <a:latin typeface="Corbel"/>
                <a:ea typeface="Corbel"/>
                <a:cs typeface="Corbel"/>
                <a:sym typeface="Corbel"/>
              </a:defRPr>
            </a:lvl5pPr>
            <a:lvl6pPr indent="0" lvl="5" marL="0" marR="0" algn="r">
              <a:spcBef>
                <a:spcPts val="0"/>
              </a:spcBef>
              <a:buNone/>
              <a:defRPr b="0" i="0" sz="1000" u="none" cap="none" strike="noStrike">
                <a:solidFill>
                  <a:srgbClr val="FFFFFF"/>
                </a:solidFill>
                <a:latin typeface="Corbel"/>
                <a:ea typeface="Corbel"/>
                <a:cs typeface="Corbel"/>
                <a:sym typeface="Corbel"/>
              </a:defRPr>
            </a:lvl6pPr>
            <a:lvl7pPr indent="0" lvl="6" marL="0" marR="0" algn="r">
              <a:spcBef>
                <a:spcPts val="0"/>
              </a:spcBef>
              <a:buNone/>
              <a:defRPr b="0" i="0" sz="1000" u="none" cap="none" strike="noStrike">
                <a:solidFill>
                  <a:srgbClr val="FFFFFF"/>
                </a:solidFill>
                <a:latin typeface="Corbel"/>
                <a:ea typeface="Corbel"/>
                <a:cs typeface="Corbel"/>
                <a:sym typeface="Corbel"/>
              </a:defRPr>
            </a:lvl7pPr>
            <a:lvl8pPr indent="0" lvl="7" marL="0" marR="0" algn="r">
              <a:spcBef>
                <a:spcPts val="0"/>
              </a:spcBef>
              <a:buNone/>
              <a:defRPr b="0" i="0" sz="1000" u="none" cap="none" strike="noStrike">
                <a:solidFill>
                  <a:srgbClr val="FFFFFF"/>
                </a:solidFill>
                <a:latin typeface="Corbel"/>
                <a:ea typeface="Corbel"/>
                <a:cs typeface="Corbel"/>
                <a:sym typeface="Corbel"/>
              </a:defRPr>
            </a:lvl8pPr>
            <a:lvl9pPr indent="0" lvl="8" marL="0" marR="0" algn="r">
              <a:spcBef>
                <a:spcPts val="0"/>
              </a:spcBef>
              <a:buNone/>
              <a:defRPr b="0" i="0" sz="10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5"/>
          <p:cNvCxnSpPr/>
          <p:nvPr/>
        </p:nvCxnSpPr>
        <p:spPr>
          <a:xfrm>
            <a:off x="1483995" y="3733800"/>
            <a:ext cx="61722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24"/>
          <p:cNvSpPr txBox="1"/>
          <p:nvPr>
            <p:ph type="title"/>
          </p:nvPr>
        </p:nvSpPr>
        <p:spPr>
          <a:xfrm>
            <a:off x="857250" y="609600"/>
            <a:ext cx="740664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4"/>
          <p:cNvSpPr txBox="1"/>
          <p:nvPr>
            <p:ph idx="1" type="body"/>
          </p:nvPr>
        </p:nvSpPr>
        <p:spPr>
          <a:xfrm rot="5400000">
            <a:off x="2540278" y="374374"/>
            <a:ext cx="4038600" cy="7404653"/>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00"/>
              </a:spcBef>
              <a:spcAft>
                <a:spcPts val="0"/>
              </a:spcAft>
              <a:buSzPts val="1440"/>
              <a:buChar char="•"/>
              <a:defRPr/>
            </a:lvl1pPr>
            <a:lvl2pPr indent="-320040" lvl="1" marL="914400" algn="l">
              <a:lnSpc>
                <a:spcPct val="90000"/>
              </a:lnSpc>
              <a:spcBef>
                <a:spcPts val="150"/>
              </a:spcBef>
              <a:spcAft>
                <a:spcPts val="0"/>
              </a:spcAft>
              <a:buSzPts val="1440"/>
              <a:buChar char="•"/>
              <a:defRPr/>
            </a:lvl2pPr>
            <a:lvl3pPr indent="-320039" lvl="2" marL="1371600" algn="l">
              <a:lnSpc>
                <a:spcPct val="90000"/>
              </a:lnSpc>
              <a:spcBef>
                <a:spcPts val="300"/>
              </a:spcBef>
              <a:spcAft>
                <a:spcPts val="0"/>
              </a:spcAft>
              <a:buSzPts val="1440"/>
              <a:buChar char="•"/>
              <a:defRPr/>
            </a:lvl3pPr>
            <a:lvl4pPr indent="-320039" lvl="3" marL="1828800" algn="l">
              <a:lnSpc>
                <a:spcPct val="90000"/>
              </a:lnSpc>
              <a:spcBef>
                <a:spcPts val="300"/>
              </a:spcBef>
              <a:spcAft>
                <a:spcPts val="0"/>
              </a:spcAft>
              <a:buSzPts val="1440"/>
              <a:buChar char="•"/>
              <a:defRPr/>
            </a:lvl4pPr>
            <a:lvl5pPr indent="-320039" lvl="4" marL="2286000" algn="l">
              <a:lnSpc>
                <a:spcPct val="90000"/>
              </a:lnSpc>
              <a:spcBef>
                <a:spcPts val="300"/>
              </a:spcBef>
              <a:spcAft>
                <a:spcPts val="0"/>
              </a:spcAft>
              <a:buSzPts val="1440"/>
              <a:buChar char="•"/>
              <a:defRPr/>
            </a:lvl5pPr>
            <a:lvl6pPr indent="-320039" lvl="5" marL="2743200" algn="l">
              <a:lnSpc>
                <a:spcPct val="90000"/>
              </a:lnSpc>
              <a:spcBef>
                <a:spcPts val="300"/>
              </a:spcBef>
              <a:spcAft>
                <a:spcPts val="0"/>
              </a:spcAft>
              <a:buSzPts val="1440"/>
              <a:buChar char="•"/>
              <a:defRPr/>
            </a:lvl6pPr>
            <a:lvl7pPr indent="-320039" lvl="6" marL="3200400" algn="l">
              <a:lnSpc>
                <a:spcPct val="90000"/>
              </a:lnSpc>
              <a:spcBef>
                <a:spcPts val="300"/>
              </a:spcBef>
              <a:spcAft>
                <a:spcPts val="0"/>
              </a:spcAft>
              <a:buSzPts val="1440"/>
              <a:buChar char="•"/>
              <a:defRPr/>
            </a:lvl7pPr>
            <a:lvl8pPr indent="-320040" lvl="7" marL="3657600" algn="l">
              <a:lnSpc>
                <a:spcPct val="90000"/>
              </a:lnSpc>
              <a:spcBef>
                <a:spcPts val="300"/>
              </a:spcBef>
              <a:spcAft>
                <a:spcPts val="0"/>
              </a:spcAft>
              <a:buSzPts val="1440"/>
              <a:buChar char="•"/>
              <a:defRPr/>
            </a:lvl8pPr>
            <a:lvl9pPr indent="-320040" lvl="8" marL="4114800" algn="l">
              <a:lnSpc>
                <a:spcPct val="90000"/>
              </a:lnSpc>
              <a:spcBef>
                <a:spcPts val="300"/>
              </a:spcBef>
              <a:spcAft>
                <a:spcPts val="300"/>
              </a:spcAft>
              <a:buSzPts val="1440"/>
              <a:buChar char="•"/>
              <a:defRPr/>
            </a:lvl9pPr>
          </a:lstStyle>
          <a:p/>
        </p:txBody>
      </p:sp>
      <p:sp>
        <p:nvSpPr>
          <p:cNvPr id="79" name="Google Shape;79;p24"/>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5"/>
          <p:cNvSpPr txBox="1"/>
          <p:nvPr>
            <p:ph type="title"/>
          </p:nvPr>
        </p:nvSpPr>
        <p:spPr>
          <a:xfrm rot="5400000">
            <a:off x="4710112" y="2595563"/>
            <a:ext cx="5410200" cy="17430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5"/>
          <p:cNvSpPr txBox="1"/>
          <p:nvPr>
            <p:ph idx="1" type="body"/>
          </p:nvPr>
        </p:nvSpPr>
        <p:spPr>
          <a:xfrm rot="5400000">
            <a:off x="938212" y="681038"/>
            <a:ext cx="5410200" cy="557212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000"/>
              </a:spcBef>
              <a:spcAft>
                <a:spcPts val="0"/>
              </a:spcAft>
              <a:buSzPts val="1440"/>
              <a:buChar char="•"/>
              <a:defRPr/>
            </a:lvl1pPr>
            <a:lvl2pPr indent="-320040" lvl="1" marL="914400" algn="l">
              <a:lnSpc>
                <a:spcPct val="90000"/>
              </a:lnSpc>
              <a:spcBef>
                <a:spcPts val="150"/>
              </a:spcBef>
              <a:spcAft>
                <a:spcPts val="0"/>
              </a:spcAft>
              <a:buSzPts val="1440"/>
              <a:buChar char="•"/>
              <a:defRPr/>
            </a:lvl2pPr>
            <a:lvl3pPr indent="-320039" lvl="2" marL="1371600" algn="l">
              <a:lnSpc>
                <a:spcPct val="90000"/>
              </a:lnSpc>
              <a:spcBef>
                <a:spcPts val="300"/>
              </a:spcBef>
              <a:spcAft>
                <a:spcPts val="0"/>
              </a:spcAft>
              <a:buSzPts val="1440"/>
              <a:buChar char="•"/>
              <a:defRPr/>
            </a:lvl3pPr>
            <a:lvl4pPr indent="-320039" lvl="3" marL="1828800" algn="l">
              <a:lnSpc>
                <a:spcPct val="90000"/>
              </a:lnSpc>
              <a:spcBef>
                <a:spcPts val="300"/>
              </a:spcBef>
              <a:spcAft>
                <a:spcPts val="0"/>
              </a:spcAft>
              <a:buSzPts val="1440"/>
              <a:buChar char="•"/>
              <a:defRPr/>
            </a:lvl4pPr>
            <a:lvl5pPr indent="-320039" lvl="4" marL="2286000" algn="l">
              <a:lnSpc>
                <a:spcPct val="90000"/>
              </a:lnSpc>
              <a:spcBef>
                <a:spcPts val="300"/>
              </a:spcBef>
              <a:spcAft>
                <a:spcPts val="0"/>
              </a:spcAft>
              <a:buSzPts val="1440"/>
              <a:buChar char="•"/>
              <a:defRPr/>
            </a:lvl5pPr>
            <a:lvl6pPr indent="-320039" lvl="5" marL="2743200" algn="l">
              <a:lnSpc>
                <a:spcPct val="90000"/>
              </a:lnSpc>
              <a:spcBef>
                <a:spcPts val="300"/>
              </a:spcBef>
              <a:spcAft>
                <a:spcPts val="0"/>
              </a:spcAft>
              <a:buSzPts val="1440"/>
              <a:buChar char="•"/>
              <a:defRPr/>
            </a:lvl6pPr>
            <a:lvl7pPr indent="-320039" lvl="6" marL="3200400" algn="l">
              <a:lnSpc>
                <a:spcPct val="90000"/>
              </a:lnSpc>
              <a:spcBef>
                <a:spcPts val="300"/>
              </a:spcBef>
              <a:spcAft>
                <a:spcPts val="0"/>
              </a:spcAft>
              <a:buSzPts val="1440"/>
              <a:buChar char="•"/>
              <a:defRPr/>
            </a:lvl7pPr>
            <a:lvl8pPr indent="-320040" lvl="7" marL="3657600" algn="l">
              <a:lnSpc>
                <a:spcPct val="90000"/>
              </a:lnSpc>
              <a:spcBef>
                <a:spcPts val="300"/>
              </a:spcBef>
              <a:spcAft>
                <a:spcPts val="0"/>
              </a:spcAft>
              <a:buSzPts val="1440"/>
              <a:buChar char="•"/>
              <a:defRPr/>
            </a:lvl8pPr>
            <a:lvl9pPr indent="-320040" lvl="8" marL="4114800" algn="l">
              <a:lnSpc>
                <a:spcPct val="90000"/>
              </a:lnSpc>
              <a:spcBef>
                <a:spcPts val="300"/>
              </a:spcBef>
              <a:spcAft>
                <a:spcPts val="300"/>
              </a:spcAft>
              <a:buSzPts val="1440"/>
              <a:buChar char="•"/>
              <a:defRPr/>
            </a:lvl9pPr>
          </a:lstStyle>
          <a:p/>
        </p:txBody>
      </p:sp>
      <p:sp>
        <p:nvSpPr>
          <p:cNvPr id="85" name="Google Shape;85;p25"/>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16"/>
          <p:cNvSpPr txBox="1"/>
          <p:nvPr>
            <p:ph type="title"/>
          </p:nvPr>
        </p:nvSpPr>
        <p:spPr>
          <a:xfrm>
            <a:off x="857250" y="609600"/>
            <a:ext cx="740664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6"/>
          <p:cNvSpPr txBox="1"/>
          <p:nvPr>
            <p:ph idx="1" type="body"/>
          </p:nvPr>
        </p:nvSpPr>
        <p:spPr>
          <a:xfrm>
            <a:off x="857251" y="2057400"/>
            <a:ext cx="7404653" cy="40386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a:lvl1pPr>
            <a:lvl2pPr indent="-320040" lvl="1" marL="914400" algn="l">
              <a:lnSpc>
                <a:spcPct val="90000"/>
              </a:lnSpc>
              <a:spcBef>
                <a:spcPts val="150"/>
              </a:spcBef>
              <a:spcAft>
                <a:spcPts val="0"/>
              </a:spcAft>
              <a:buSzPts val="1440"/>
              <a:buChar char="•"/>
              <a:defRPr/>
            </a:lvl2pPr>
            <a:lvl3pPr indent="-320039" lvl="2" marL="1371600" algn="l">
              <a:lnSpc>
                <a:spcPct val="90000"/>
              </a:lnSpc>
              <a:spcBef>
                <a:spcPts val="300"/>
              </a:spcBef>
              <a:spcAft>
                <a:spcPts val="0"/>
              </a:spcAft>
              <a:buSzPts val="1440"/>
              <a:buChar char="•"/>
              <a:defRPr/>
            </a:lvl3pPr>
            <a:lvl4pPr indent="-320039" lvl="3" marL="1828800" algn="l">
              <a:lnSpc>
                <a:spcPct val="90000"/>
              </a:lnSpc>
              <a:spcBef>
                <a:spcPts val="300"/>
              </a:spcBef>
              <a:spcAft>
                <a:spcPts val="0"/>
              </a:spcAft>
              <a:buSzPts val="1440"/>
              <a:buChar char="•"/>
              <a:defRPr/>
            </a:lvl4pPr>
            <a:lvl5pPr indent="-320039" lvl="4" marL="2286000" algn="l">
              <a:lnSpc>
                <a:spcPct val="90000"/>
              </a:lnSpc>
              <a:spcBef>
                <a:spcPts val="300"/>
              </a:spcBef>
              <a:spcAft>
                <a:spcPts val="0"/>
              </a:spcAft>
              <a:buSzPts val="1440"/>
              <a:buChar char="•"/>
              <a:defRPr/>
            </a:lvl5pPr>
            <a:lvl6pPr indent="-320039" lvl="5" marL="2743200" algn="l">
              <a:lnSpc>
                <a:spcPct val="90000"/>
              </a:lnSpc>
              <a:spcBef>
                <a:spcPts val="300"/>
              </a:spcBef>
              <a:spcAft>
                <a:spcPts val="0"/>
              </a:spcAft>
              <a:buSzPts val="1440"/>
              <a:buChar char="•"/>
              <a:defRPr/>
            </a:lvl6pPr>
            <a:lvl7pPr indent="-320039" lvl="6" marL="3200400" algn="l">
              <a:lnSpc>
                <a:spcPct val="90000"/>
              </a:lnSpc>
              <a:spcBef>
                <a:spcPts val="300"/>
              </a:spcBef>
              <a:spcAft>
                <a:spcPts val="0"/>
              </a:spcAft>
              <a:buSzPts val="1440"/>
              <a:buChar char="•"/>
              <a:defRPr/>
            </a:lvl7pPr>
            <a:lvl8pPr indent="-320040" lvl="7" marL="3657600" algn="l">
              <a:lnSpc>
                <a:spcPct val="90000"/>
              </a:lnSpc>
              <a:spcBef>
                <a:spcPts val="300"/>
              </a:spcBef>
              <a:spcAft>
                <a:spcPts val="0"/>
              </a:spcAft>
              <a:buSzPts val="1440"/>
              <a:buChar char="•"/>
              <a:defRPr/>
            </a:lvl8pPr>
            <a:lvl9pPr indent="-320040" lvl="8" marL="4114800" algn="l">
              <a:lnSpc>
                <a:spcPct val="90000"/>
              </a:lnSpc>
              <a:spcBef>
                <a:spcPts val="300"/>
              </a:spcBef>
              <a:spcAft>
                <a:spcPts val="300"/>
              </a:spcAft>
              <a:buSzPts val="1440"/>
              <a:buChar char="•"/>
              <a:defRPr/>
            </a:lvl9pPr>
          </a:lstStyle>
          <a:p/>
        </p:txBody>
      </p:sp>
      <p:sp>
        <p:nvSpPr>
          <p:cNvPr id="27" name="Google Shape;27;p16"/>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17"/>
          <p:cNvSpPr txBox="1"/>
          <p:nvPr>
            <p:ph type="title"/>
          </p:nvPr>
        </p:nvSpPr>
        <p:spPr>
          <a:xfrm>
            <a:off x="829818" y="1173575"/>
            <a:ext cx="747522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6000"/>
              <a:buFont typeface="Corbel"/>
              <a:buNone/>
              <a:defRPr b="0"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 type="body"/>
          </p:nvPr>
        </p:nvSpPr>
        <p:spPr>
          <a:xfrm>
            <a:off x="1282446" y="4154520"/>
            <a:ext cx="6576822"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1440"/>
              <a:buNone/>
              <a:defRPr sz="1800">
                <a:solidFill>
                  <a:schemeClr val="accent1"/>
                </a:solidFill>
              </a:defRPr>
            </a:lvl1pPr>
            <a:lvl2pPr indent="-228600" lvl="1" marL="914400" algn="l">
              <a:lnSpc>
                <a:spcPct val="90000"/>
              </a:lnSpc>
              <a:spcBef>
                <a:spcPts val="150"/>
              </a:spcBef>
              <a:spcAft>
                <a:spcPts val="0"/>
              </a:spcAft>
              <a:buSzPts val="1080"/>
              <a:buNone/>
              <a:defRPr sz="1350">
                <a:solidFill>
                  <a:srgbClr val="888888"/>
                </a:solidFill>
              </a:defRPr>
            </a:lvl2pPr>
            <a:lvl3pPr indent="-228600" lvl="2" marL="1371600" algn="l">
              <a:lnSpc>
                <a:spcPct val="90000"/>
              </a:lnSpc>
              <a:spcBef>
                <a:spcPts val="300"/>
              </a:spcBef>
              <a:spcAft>
                <a:spcPts val="0"/>
              </a:spcAft>
              <a:buSzPts val="960"/>
              <a:buNone/>
              <a:defRPr sz="1200">
                <a:solidFill>
                  <a:srgbClr val="888888"/>
                </a:solidFill>
              </a:defRPr>
            </a:lvl3pPr>
            <a:lvl4pPr indent="-228600" lvl="3" marL="1828800" algn="l">
              <a:lnSpc>
                <a:spcPct val="90000"/>
              </a:lnSpc>
              <a:spcBef>
                <a:spcPts val="300"/>
              </a:spcBef>
              <a:spcAft>
                <a:spcPts val="0"/>
              </a:spcAft>
              <a:buSzPts val="840"/>
              <a:buNone/>
              <a:defRPr sz="1050">
                <a:solidFill>
                  <a:srgbClr val="888888"/>
                </a:solidFill>
              </a:defRPr>
            </a:lvl4pPr>
            <a:lvl5pPr indent="-228600" lvl="4" marL="2286000" algn="l">
              <a:lnSpc>
                <a:spcPct val="90000"/>
              </a:lnSpc>
              <a:spcBef>
                <a:spcPts val="300"/>
              </a:spcBef>
              <a:spcAft>
                <a:spcPts val="0"/>
              </a:spcAft>
              <a:buSzPts val="840"/>
              <a:buNone/>
              <a:defRPr sz="1050">
                <a:solidFill>
                  <a:srgbClr val="888888"/>
                </a:solidFill>
              </a:defRPr>
            </a:lvl5pPr>
            <a:lvl6pPr indent="-228600" lvl="5" marL="2743200" algn="l">
              <a:lnSpc>
                <a:spcPct val="90000"/>
              </a:lnSpc>
              <a:spcBef>
                <a:spcPts val="300"/>
              </a:spcBef>
              <a:spcAft>
                <a:spcPts val="0"/>
              </a:spcAft>
              <a:buSzPts val="840"/>
              <a:buNone/>
              <a:defRPr sz="1050">
                <a:solidFill>
                  <a:srgbClr val="888888"/>
                </a:solidFill>
              </a:defRPr>
            </a:lvl6pPr>
            <a:lvl7pPr indent="-228600" lvl="6" marL="3200400" algn="l">
              <a:lnSpc>
                <a:spcPct val="90000"/>
              </a:lnSpc>
              <a:spcBef>
                <a:spcPts val="300"/>
              </a:spcBef>
              <a:spcAft>
                <a:spcPts val="0"/>
              </a:spcAft>
              <a:buSzPts val="840"/>
              <a:buNone/>
              <a:defRPr sz="1050">
                <a:solidFill>
                  <a:srgbClr val="888888"/>
                </a:solidFill>
              </a:defRPr>
            </a:lvl7pPr>
            <a:lvl8pPr indent="-228600" lvl="7" marL="3657600" algn="l">
              <a:lnSpc>
                <a:spcPct val="90000"/>
              </a:lnSpc>
              <a:spcBef>
                <a:spcPts val="300"/>
              </a:spcBef>
              <a:spcAft>
                <a:spcPts val="0"/>
              </a:spcAft>
              <a:buSzPts val="840"/>
              <a:buNone/>
              <a:defRPr sz="1050">
                <a:solidFill>
                  <a:srgbClr val="888888"/>
                </a:solidFill>
              </a:defRPr>
            </a:lvl8pPr>
            <a:lvl9pPr indent="-228600" lvl="8" marL="4114800" algn="l">
              <a:lnSpc>
                <a:spcPct val="90000"/>
              </a:lnSpc>
              <a:spcBef>
                <a:spcPts val="300"/>
              </a:spcBef>
              <a:spcAft>
                <a:spcPts val="300"/>
              </a:spcAft>
              <a:buSzPts val="840"/>
              <a:buNone/>
              <a:defRPr sz="1050">
                <a:solidFill>
                  <a:srgbClr val="888888"/>
                </a:solidFill>
              </a:defRPr>
            </a:lvl9pPr>
          </a:lstStyle>
          <a:p/>
        </p:txBody>
      </p:sp>
      <p:sp>
        <p:nvSpPr>
          <p:cNvPr id="33" name="Google Shape;33;p17"/>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6" name="Google Shape;36;p17"/>
          <p:cNvCxnSpPr/>
          <p:nvPr/>
        </p:nvCxnSpPr>
        <p:spPr>
          <a:xfrm>
            <a:off x="1485900" y="4020408"/>
            <a:ext cx="61722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8"/>
          <p:cNvSpPr txBox="1"/>
          <p:nvPr>
            <p:ph type="title"/>
          </p:nvPr>
        </p:nvSpPr>
        <p:spPr>
          <a:xfrm>
            <a:off x="857250" y="609600"/>
            <a:ext cx="740664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857250" y="2057399"/>
            <a:ext cx="3566160" cy="4023360"/>
          </a:xfrm>
          <a:prstGeom prst="rect">
            <a:avLst/>
          </a:prstGeom>
          <a:noFill/>
          <a:ln>
            <a:noFill/>
          </a:ln>
        </p:spPr>
        <p:txBody>
          <a:bodyPr anchorCtr="0" anchor="t" bIns="45700" lIns="91425" spcFirstLastPara="1" rIns="91425" wrap="square" tIns="45700">
            <a:normAutofit/>
          </a:bodyPr>
          <a:lstStyle>
            <a:lvl1pPr indent="-312420" lvl="0" marL="457200" algn="l">
              <a:lnSpc>
                <a:spcPct val="90000"/>
              </a:lnSpc>
              <a:spcBef>
                <a:spcPts val="1000"/>
              </a:spcBef>
              <a:spcAft>
                <a:spcPts val="0"/>
              </a:spcAft>
              <a:buSzPts val="1320"/>
              <a:buChar char="•"/>
              <a:defRPr sz="1650"/>
            </a:lvl1pPr>
            <a:lvl2pPr indent="-304800" lvl="1" marL="914400" algn="l">
              <a:lnSpc>
                <a:spcPct val="90000"/>
              </a:lnSpc>
              <a:spcBef>
                <a:spcPts val="150"/>
              </a:spcBef>
              <a:spcAft>
                <a:spcPts val="0"/>
              </a:spcAft>
              <a:buSzPts val="1200"/>
              <a:buChar char="•"/>
              <a:defRPr sz="1500"/>
            </a:lvl2pPr>
            <a:lvl3pPr indent="-297180" lvl="2" marL="1371600" algn="l">
              <a:lnSpc>
                <a:spcPct val="90000"/>
              </a:lnSpc>
              <a:spcBef>
                <a:spcPts val="300"/>
              </a:spcBef>
              <a:spcAft>
                <a:spcPts val="0"/>
              </a:spcAft>
              <a:buSzPts val="1080"/>
              <a:buChar char="•"/>
              <a:defRPr sz="1350"/>
            </a:lvl3pPr>
            <a:lvl4pPr indent="-289560" lvl="3" marL="1828800" algn="l">
              <a:lnSpc>
                <a:spcPct val="90000"/>
              </a:lnSpc>
              <a:spcBef>
                <a:spcPts val="300"/>
              </a:spcBef>
              <a:spcAft>
                <a:spcPts val="0"/>
              </a:spcAft>
              <a:buSzPts val="960"/>
              <a:buChar char="•"/>
              <a:defRPr sz="1200"/>
            </a:lvl4pPr>
            <a:lvl5pPr indent="-289560" lvl="4" marL="2286000" algn="l">
              <a:lnSpc>
                <a:spcPct val="90000"/>
              </a:lnSpc>
              <a:spcBef>
                <a:spcPts val="300"/>
              </a:spcBef>
              <a:spcAft>
                <a:spcPts val="0"/>
              </a:spcAft>
              <a:buSzPts val="960"/>
              <a:buChar char="•"/>
              <a:defRPr sz="1200"/>
            </a:lvl5pPr>
            <a:lvl6pPr indent="-289560" lvl="5" marL="2743200" algn="l">
              <a:lnSpc>
                <a:spcPct val="90000"/>
              </a:lnSpc>
              <a:spcBef>
                <a:spcPts val="300"/>
              </a:spcBef>
              <a:spcAft>
                <a:spcPts val="0"/>
              </a:spcAft>
              <a:buSzPts val="960"/>
              <a:buChar char="•"/>
              <a:defRPr sz="1200"/>
            </a:lvl6pPr>
            <a:lvl7pPr indent="-289560" lvl="6" marL="3200400" algn="l">
              <a:lnSpc>
                <a:spcPct val="90000"/>
              </a:lnSpc>
              <a:spcBef>
                <a:spcPts val="300"/>
              </a:spcBef>
              <a:spcAft>
                <a:spcPts val="0"/>
              </a:spcAft>
              <a:buSzPts val="960"/>
              <a:buChar char="•"/>
              <a:defRPr sz="1200"/>
            </a:lvl7pPr>
            <a:lvl8pPr indent="-289559" lvl="7" marL="3657600" algn="l">
              <a:lnSpc>
                <a:spcPct val="90000"/>
              </a:lnSpc>
              <a:spcBef>
                <a:spcPts val="300"/>
              </a:spcBef>
              <a:spcAft>
                <a:spcPts val="0"/>
              </a:spcAft>
              <a:buSzPts val="960"/>
              <a:buChar char="•"/>
              <a:defRPr sz="1200"/>
            </a:lvl8pPr>
            <a:lvl9pPr indent="-289559" lvl="8" marL="4114800" algn="l">
              <a:lnSpc>
                <a:spcPct val="90000"/>
              </a:lnSpc>
              <a:spcBef>
                <a:spcPts val="300"/>
              </a:spcBef>
              <a:spcAft>
                <a:spcPts val="300"/>
              </a:spcAft>
              <a:buSzPts val="960"/>
              <a:buChar char="•"/>
              <a:defRPr sz="1200"/>
            </a:lvl9pPr>
          </a:lstStyle>
          <a:p/>
        </p:txBody>
      </p:sp>
      <p:sp>
        <p:nvSpPr>
          <p:cNvPr id="40" name="Google Shape;40;p18"/>
          <p:cNvSpPr txBox="1"/>
          <p:nvPr>
            <p:ph idx="2" type="body"/>
          </p:nvPr>
        </p:nvSpPr>
        <p:spPr>
          <a:xfrm>
            <a:off x="4700709" y="2057400"/>
            <a:ext cx="3566160" cy="4023360"/>
          </a:xfrm>
          <a:prstGeom prst="rect">
            <a:avLst/>
          </a:prstGeom>
          <a:noFill/>
          <a:ln>
            <a:noFill/>
          </a:ln>
        </p:spPr>
        <p:txBody>
          <a:bodyPr anchorCtr="0" anchor="t" bIns="45700" lIns="91425" spcFirstLastPara="1" rIns="91425" wrap="square" tIns="45700">
            <a:normAutofit/>
          </a:bodyPr>
          <a:lstStyle>
            <a:lvl1pPr indent="-312420" lvl="0" marL="457200" algn="l">
              <a:lnSpc>
                <a:spcPct val="90000"/>
              </a:lnSpc>
              <a:spcBef>
                <a:spcPts val="1000"/>
              </a:spcBef>
              <a:spcAft>
                <a:spcPts val="0"/>
              </a:spcAft>
              <a:buSzPts val="1320"/>
              <a:buChar char="•"/>
              <a:defRPr sz="1650"/>
            </a:lvl1pPr>
            <a:lvl2pPr indent="-304800" lvl="1" marL="914400" algn="l">
              <a:lnSpc>
                <a:spcPct val="90000"/>
              </a:lnSpc>
              <a:spcBef>
                <a:spcPts val="150"/>
              </a:spcBef>
              <a:spcAft>
                <a:spcPts val="0"/>
              </a:spcAft>
              <a:buSzPts val="1200"/>
              <a:buChar char="•"/>
              <a:defRPr sz="1500"/>
            </a:lvl2pPr>
            <a:lvl3pPr indent="-297180" lvl="2" marL="1371600" algn="l">
              <a:lnSpc>
                <a:spcPct val="90000"/>
              </a:lnSpc>
              <a:spcBef>
                <a:spcPts val="300"/>
              </a:spcBef>
              <a:spcAft>
                <a:spcPts val="0"/>
              </a:spcAft>
              <a:buSzPts val="1080"/>
              <a:buChar char="•"/>
              <a:defRPr sz="1350"/>
            </a:lvl3pPr>
            <a:lvl4pPr indent="-289560" lvl="3" marL="1828800" algn="l">
              <a:lnSpc>
                <a:spcPct val="90000"/>
              </a:lnSpc>
              <a:spcBef>
                <a:spcPts val="300"/>
              </a:spcBef>
              <a:spcAft>
                <a:spcPts val="0"/>
              </a:spcAft>
              <a:buSzPts val="960"/>
              <a:buChar char="•"/>
              <a:defRPr sz="1200"/>
            </a:lvl4pPr>
            <a:lvl5pPr indent="-289560" lvl="4" marL="2286000" algn="l">
              <a:lnSpc>
                <a:spcPct val="90000"/>
              </a:lnSpc>
              <a:spcBef>
                <a:spcPts val="300"/>
              </a:spcBef>
              <a:spcAft>
                <a:spcPts val="0"/>
              </a:spcAft>
              <a:buSzPts val="960"/>
              <a:buChar char="•"/>
              <a:defRPr sz="1200"/>
            </a:lvl5pPr>
            <a:lvl6pPr indent="-289560" lvl="5" marL="2743200" algn="l">
              <a:lnSpc>
                <a:spcPct val="90000"/>
              </a:lnSpc>
              <a:spcBef>
                <a:spcPts val="300"/>
              </a:spcBef>
              <a:spcAft>
                <a:spcPts val="0"/>
              </a:spcAft>
              <a:buSzPts val="960"/>
              <a:buChar char="•"/>
              <a:defRPr sz="1200"/>
            </a:lvl6pPr>
            <a:lvl7pPr indent="-289560" lvl="6" marL="3200400" algn="l">
              <a:lnSpc>
                <a:spcPct val="90000"/>
              </a:lnSpc>
              <a:spcBef>
                <a:spcPts val="300"/>
              </a:spcBef>
              <a:spcAft>
                <a:spcPts val="0"/>
              </a:spcAft>
              <a:buSzPts val="960"/>
              <a:buChar char="•"/>
              <a:defRPr sz="1200"/>
            </a:lvl7pPr>
            <a:lvl8pPr indent="-289559" lvl="7" marL="3657600" algn="l">
              <a:lnSpc>
                <a:spcPct val="90000"/>
              </a:lnSpc>
              <a:spcBef>
                <a:spcPts val="300"/>
              </a:spcBef>
              <a:spcAft>
                <a:spcPts val="0"/>
              </a:spcAft>
              <a:buSzPts val="960"/>
              <a:buChar char="•"/>
              <a:defRPr sz="1200"/>
            </a:lvl8pPr>
            <a:lvl9pPr indent="-289559" lvl="8" marL="4114800" algn="l">
              <a:lnSpc>
                <a:spcPct val="90000"/>
              </a:lnSpc>
              <a:spcBef>
                <a:spcPts val="300"/>
              </a:spcBef>
              <a:spcAft>
                <a:spcPts val="300"/>
              </a:spcAft>
              <a:buSzPts val="960"/>
              <a:buChar char="•"/>
              <a:defRPr sz="1200"/>
            </a:lvl9pPr>
          </a:lstStyle>
          <a:p/>
        </p:txBody>
      </p:sp>
      <p:sp>
        <p:nvSpPr>
          <p:cNvPr id="41" name="Google Shape;41;p18"/>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19"/>
          <p:cNvSpPr txBox="1"/>
          <p:nvPr>
            <p:ph type="title"/>
          </p:nvPr>
        </p:nvSpPr>
        <p:spPr>
          <a:xfrm>
            <a:off x="857250" y="609600"/>
            <a:ext cx="740664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857250" y="2001511"/>
            <a:ext cx="356616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440"/>
              <a:buNone/>
              <a:defRPr b="1" sz="1800"/>
            </a:lvl1pPr>
            <a:lvl2pPr indent="-228600" lvl="1" marL="914400" algn="l">
              <a:lnSpc>
                <a:spcPct val="90000"/>
              </a:lnSpc>
              <a:spcBef>
                <a:spcPts val="150"/>
              </a:spcBef>
              <a:spcAft>
                <a:spcPts val="0"/>
              </a:spcAft>
              <a:buSzPts val="1200"/>
              <a:buNone/>
              <a:defRPr b="1" sz="1500"/>
            </a:lvl2pPr>
            <a:lvl3pPr indent="-228600" lvl="2" marL="1371600" algn="l">
              <a:lnSpc>
                <a:spcPct val="90000"/>
              </a:lnSpc>
              <a:spcBef>
                <a:spcPts val="300"/>
              </a:spcBef>
              <a:spcAft>
                <a:spcPts val="0"/>
              </a:spcAft>
              <a:buSzPts val="1080"/>
              <a:buNone/>
              <a:defRPr b="1" sz="1350"/>
            </a:lvl3pPr>
            <a:lvl4pPr indent="-228600" lvl="3" marL="1828800" algn="l">
              <a:lnSpc>
                <a:spcPct val="90000"/>
              </a:lnSpc>
              <a:spcBef>
                <a:spcPts val="300"/>
              </a:spcBef>
              <a:spcAft>
                <a:spcPts val="0"/>
              </a:spcAft>
              <a:buSzPts val="960"/>
              <a:buNone/>
              <a:defRPr b="1" sz="1200"/>
            </a:lvl4pPr>
            <a:lvl5pPr indent="-228600" lvl="4" marL="2286000" algn="l">
              <a:lnSpc>
                <a:spcPct val="90000"/>
              </a:lnSpc>
              <a:spcBef>
                <a:spcPts val="300"/>
              </a:spcBef>
              <a:spcAft>
                <a:spcPts val="0"/>
              </a:spcAft>
              <a:buSzPts val="960"/>
              <a:buNone/>
              <a:defRPr b="1" sz="1200"/>
            </a:lvl5pPr>
            <a:lvl6pPr indent="-228600" lvl="5" marL="2743200" algn="l">
              <a:lnSpc>
                <a:spcPct val="90000"/>
              </a:lnSpc>
              <a:spcBef>
                <a:spcPts val="300"/>
              </a:spcBef>
              <a:spcAft>
                <a:spcPts val="0"/>
              </a:spcAft>
              <a:buSzPts val="960"/>
              <a:buNone/>
              <a:defRPr b="1" sz="1200"/>
            </a:lvl6pPr>
            <a:lvl7pPr indent="-228600" lvl="6" marL="3200400" algn="l">
              <a:lnSpc>
                <a:spcPct val="90000"/>
              </a:lnSpc>
              <a:spcBef>
                <a:spcPts val="300"/>
              </a:spcBef>
              <a:spcAft>
                <a:spcPts val="0"/>
              </a:spcAft>
              <a:buSzPts val="960"/>
              <a:buNone/>
              <a:defRPr b="1" sz="1200"/>
            </a:lvl7pPr>
            <a:lvl8pPr indent="-228600" lvl="7" marL="3657600" algn="l">
              <a:lnSpc>
                <a:spcPct val="90000"/>
              </a:lnSpc>
              <a:spcBef>
                <a:spcPts val="300"/>
              </a:spcBef>
              <a:spcAft>
                <a:spcPts val="0"/>
              </a:spcAft>
              <a:buSzPts val="960"/>
              <a:buNone/>
              <a:defRPr b="1" sz="1200"/>
            </a:lvl8pPr>
            <a:lvl9pPr indent="-228600" lvl="8" marL="4114800" algn="l">
              <a:lnSpc>
                <a:spcPct val="90000"/>
              </a:lnSpc>
              <a:spcBef>
                <a:spcPts val="300"/>
              </a:spcBef>
              <a:spcAft>
                <a:spcPts val="300"/>
              </a:spcAft>
              <a:buSzPts val="960"/>
              <a:buNone/>
              <a:defRPr b="1" sz="1200"/>
            </a:lvl9pPr>
          </a:lstStyle>
          <a:p/>
        </p:txBody>
      </p:sp>
      <p:sp>
        <p:nvSpPr>
          <p:cNvPr id="47" name="Google Shape;47;p19"/>
          <p:cNvSpPr txBox="1"/>
          <p:nvPr>
            <p:ph idx="2" type="body"/>
          </p:nvPr>
        </p:nvSpPr>
        <p:spPr>
          <a:xfrm>
            <a:off x="857250" y="2721483"/>
            <a:ext cx="3566160" cy="3383280"/>
          </a:xfrm>
          <a:prstGeom prst="rect">
            <a:avLst/>
          </a:prstGeom>
          <a:noFill/>
          <a:ln>
            <a:noFill/>
          </a:ln>
        </p:spPr>
        <p:txBody>
          <a:bodyPr anchorCtr="0" anchor="t" bIns="45700" lIns="91425" spcFirstLastPara="1" rIns="91425" wrap="square" tIns="45700">
            <a:normAutofit/>
          </a:bodyPr>
          <a:lstStyle>
            <a:lvl1pPr indent="-312420" lvl="0" marL="457200" algn="l">
              <a:lnSpc>
                <a:spcPct val="90000"/>
              </a:lnSpc>
              <a:spcBef>
                <a:spcPts val="1000"/>
              </a:spcBef>
              <a:spcAft>
                <a:spcPts val="0"/>
              </a:spcAft>
              <a:buSzPts val="1320"/>
              <a:buChar char="•"/>
              <a:defRPr sz="1650"/>
            </a:lvl1pPr>
            <a:lvl2pPr indent="-304800" lvl="1" marL="914400" algn="l">
              <a:lnSpc>
                <a:spcPct val="90000"/>
              </a:lnSpc>
              <a:spcBef>
                <a:spcPts val="150"/>
              </a:spcBef>
              <a:spcAft>
                <a:spcPts val="0"/>
              </a:spcAft>
              <a:buSzPts val="1200"/>
              <a:buChar char="•"/>
              <a:defRPr sz="1500"/>
            </a:lvl2pPr>
            <a:lvl3pPr indent="-297180" lvl="2" marL="1371600" algn="l">
              <a:lnSpc>
                <a:spcPct val="90000"/>
              </a:lnSpc>
              <a:spcBef>
                <a:spcPts val="300"/>
              </a:spcBef>
              <a:spcAft>
                <a:spcPts val="0"/>
              </a:spcAft>
              <a:buSzPts val="1080"/>
              <a:buChar char="•"/>
              <a:defRPr sz="1350"/>
            </a:lvl3pPr>
            <a:lvl4pPr indent="-289560" lvl="3" marL="1828800" algn="l">
              <a:lnSpc>
                <a:spcPct val="90000"/>
              </a:lnSpc>
              <a:spcBef>
                <a:spcPts val="300"/>
              </a:spcBef>
              <a:spcAft>
                <a:spcPts val="0"/>
              </a:spcAft>
              <a:buSzPts val="960"/>
              <a:buChar char="•"/>
              <a:defRPr sz="1200"/>
            </a:lvl4pPr>
            <a:lvl5pPr indent="-289560" lvl="4" marL="2286000" algn="l">
              <a:lnSpc>
                <a:spcPct val="90000"/>
              </a:lnSpc>
              <a:spcBef>
                <a:spcPts val="300"/>
              </a:spcBef>
              <a:spcAft>
                <a:spcPts val="0"/>
              </a:spcAft>
              <a:buSzPts val="960"/>
              <a:buChar char="•"/>
              <a:defRPr sz="1200"/>
            </a:lvl5pPr>
            <a:lvl6pPr indent="-289560" lvl="5" marL="2743200" algn="l">
              <a:lnSpc>
                <a:spcPct val="90000"/>
              </a:lnSpc>
              <a:spcBef>
                <a:spcPts val="300"/>
              </a:spcBef>
              <a:spcAft>
                <a:spcPts val="0"/>
              </a:spcAft>
              <a:buSzPts val="960"/>
              <a:buChar char="•"/>
              <a:defRPr sz="1200"/>
            </a:lvl6pPr>
            <a:lvl7pPr indent="-289560" lvl="6" marL="3200400" algn="l">
              <a:lnSpc>
                <a:spcPct val="90000"/>
              </a:lnSpc>
              <a:spcBef>
                <a:spcPts val="300"/>
              </a:spcBef>
              <a:spcAft>
                <a:spcPts val="0"/>
              </a:spcAft>
              <a:buSzPts val="960"/>
              <a:buChar char="•"/>
              <a:defRPr sz="1200"/>
            </a:lvl7pPr>
            <a:lvl8pPr indent="-289559" lvl="7" marL="3657600" algn="l">
              <a:lnSpc>
                <a:spcPct val="90000"/>
              </a:lnSpc>
              <a:spcBef>
                <a:spcPts val="300"/>
              </a:spcBef>
              <a:spcAft>
                <a:spcPts val="0"/>
              </a:spcAft>
              <a:buSzPts val="960"/>
              <a:buChar char="•"/>
              <a:defRPr sz="1200"/>
            </a:lvl8pPr>
            <a:lvl9pPr indent="-289559" lvl="8" marL="4114800" algn="l">
              <a:lnSpc>
                <a:spcPct val="90000"/>
              </a:lnSpc>
              <a:spcBef>
                <a:spcPts val="300"/>
              </a:spcBef>
              <a:spcAft>
                <a:spcPts val="300"/>
              </a:spcAft>
              <a:buSzPts val="960"/>
              <a:buChar char="•"/>
              <a:defRPr sz="1200"/>
            </a:lvl9pPr>
          </a:lstStyle>
          <a:p/>
        </p:txBody>
      </p:sp>
      <p:sp>
        <p:nvSpPr>
          <p:cNvPr id="48" name="Google Shape;48;p19"/>
          <p:cNvSpPr txBox="1"/>
          <p:nvPr>
            <p:ph idx="3" type="body"/>
          </p:nvPr>
        </p:nvSpPr>
        <p:spPr>
          <a:xfrm>
            <a:off x="4701880" y="1999032"/>
            <a:ext cx="356616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440"/>
              <a:buNone/>
              <a:defRPr b="1" sz="1800"/>
            </a:lvl1pPr>
            <a:lvl2pPr indent="-228600" lvl="1" marL="914400" algn="l">
              <a:lnSpc>
                <a:spcPct val="90000"/>
              </a:lnSpc>
              <a:spcBef>
                <a:spcPts val="150"/>
              </a:spcBef>
              <a:spcAft>
                <a:spcPts val="0"/>
              </a:spcAft>
              <a:buSzPts val="1200"/>
              <a:buNone/>
              <a:defRPr b="1" sz="1500"/>
            </a:lvl2pPr>
            <a:lvl3pPr indent="-228600" lvl="2" marL="1371600" algn="l">
              <a:lnSpc>
                <a:spcPct val="90000"/>
              </a:lnSpc>
              <a:spcBef>
                <a:spcPts val="300"/>
              </a:spcBef>
              <a:spcAft>
                <a:spcPts val="0"/>
              </a:spcAft>
              <a:buSzPts val="1080"/>
              <a:buNone/>
              <a:defRPr b="1" sz="1350"/>
            </a:lvl3pPr>
            <a:lvl4pPr indent="-228600" lvl="3" marL="1828800" algn="l">
              <a:lnSpc>
                <a:spcPct val="90000"/>
              </a:lnSpc>
              <a:spcBef>
                <a:spcPts val="300"/>
              </a:spcBef>
              <a:spcAft>
                <a:spcPts val="0"/>
              </a:spcAft>
              <a:buSzPts val="960"/>
              <a:buNone/>
              <a:defRPr b="1" sz="1200"/>
            </a:lvl4pPr>
            <a:lvl5pPr indent="-228600" lvl="4" marL="2286000" algn="l">
              <a:lnSpc>
                <a:spcPct val="90000"/>
              </a:lnSpc>
              <a:spcBef>
                <a:spcPts val="300"/>
              </a:spcBef>
              <a:spcAft>
                <a:spcPts val="0"/>
              </a:spcAft>
              <a:buSzPts val="960"/>
              <a:buNone/>
              <a:defRPr b="1" sz="1200"/>
            </a:lvl5pPr>
            <a:lvl6pPr indent="-228600" lvl="5" marL="2743200" algn="l">
              <a:lnSpc>
                <a:spcPct val="90000"/>
              </a:lnSpc>
              <a:spcBef>
                <a:spcPts val="300"/>
              </a:spcBef>
              <a:spcAft>
                <a:spcPts val="0"/>
              </a:spcAft>
              <a:buSzPts val="960"/>
              <a:buNone/>
              <a:defRPr b="1" sz="1200"/>
            </a:lvl6pPr>
            <a:lvl7pPr indent="-228600" lvl="6" marL="3200400" algn="l">
              <a:lnSpc>
                <a:spcPct val="90000"/>
              </a:lnSpc>
              <a:spcBef>
                <a:spcPts val="300"/>
              </a:spcBef>
              <a:spcAft>
                <a:spcPts val="0"/>
              </a:spcAft>
              <a:buSzPts val="960"/>
              <a:buNone/>
              <a:defRPr b="1" sz="1200"/>
            </a:lvl7pPr>
            <a:lvl8pPr indent="-228600" lvl="7" marL="3657600" algn="l">
              <a:lnSpc>
                <a:spcPct val="90000"/>
              </a:lnSpc>
              <a:spcBef>
                <a:spcPts val="300"/>
              </a:spcBef>
              <a:spcAft>
                <a:spcPts val="0"/>
              </a:spcAft>
              <a:buSzPts val="960"/>
              <a:buNone/>
              <a:defRPr b="1" sz="1200"/>
            </a:lvl8pPr>
            <a:lvl9pPr indent="-228600" lvl="8" marL="4114800" algn="l">
              <a:lnSpc>
                <a:spcPct val="90000"/>
              </a:lnSpc>
              <a:spcBef>
                <a:spcPts val="300"/>
              </a:spcBef>
              <a:spcAft>
                <a:spcPts val="300"/>
              </a:spcAft>
              <a:buSzPts val="960"/>
              <a:buNone/>
              <a:defRPr b="1" sz="1200"/>
            </a:lvl9pPr>
          </a:lstStyle>
          <a:p/>
        </p:txBody>
      </p:sp>
      <p:sp>
        <p:nvSpPr>
          <p:cNvPr id="49" name="Google Shape;49;p19"/>
          <p:cNvSpPr txBox="1"/>
          <p:nvPr>
            <p:ph idx="4" type="body"/>
          </p:nvPr>
        </p:nvSpPr>
        <p:spPr>
          <a:xfrm>
            <a:off x="4701880" y="2719322"/>
            <a:ext cx="3566160" cy="3383280"/>
          </a:xfrm>
          <a:prstGeom prst="rect">
            <a:avLst/>
          </a:prstGeom>
          <a:noFill/>
          <a:ln>
            <a:noFill/>
          </a:ln>
        </p:spPr>
        <p:txBody>
          <a:bodyPr anchorCtr="0" anchor="t" bIns="45700" lIns="91425" spcFirstLastPara="1" rIns="91425" wrap="square" tIns="45700">
            <a:normAutofit/>
          </a:bodyPr>
          <a:lstStyle>
            <a:lvl1pPr indent="-312420" lvl="0" marL="457200" algn="l">
              <a:lnSpc>
                <a:spcPct val="90000"/>
              </a:lnSpc>
              <a:spcBef>
                <a:spcPts val="1000"/>
              </a:spcBef>
              <a:spcAft>
                <a:spcPts val="0"/>
              </a:spcAft>
              <a:buSzPts val="1320"/>
              <a:buChar char="•"/>
              <a:defRPr sz="1650"/>
            </a:lvl1pPr>
            <a:lvl2pPr indent="-304800" lvl="1" marL="914400" algn="l">
              <a:lnSpc>
                <a:spcPct val="90000"/>
              </a:lnSpc>
              <a:spcBef>
                <a:spcPts val="150"/>
              </a:spcBef>
              <a:spcAft>
                <a:spcPts val="0"/>
              </a:spcAft>
              <a:buSzPts val="1200"/>
              <a:buChar char="•"/>
              <a:defRPr sz="1500"/>
            </a:lvl2pPr>
            <a:lvl3pPr indent="-297180" lvl="2" marL="1371600" algn="l">
              <a:lnSpc>
                <a:spcPct val="90000"/>
              </a:lnSpc>
              <a:spcBef>
                <a:spcPts val="300"/>
              </a:spcBef>
              <a:spcAft>
                <a:spcPts val="0"/>
              </a:spcAft>
              <a:buSzPts val="1080"/>
              <a:buChar char="•"/>
              <a:defRPr sz="1350"/>
            </a:lvl3pPr>
            <a:lvl4pPr indent="-289560" lvl="3" marL="1828800" algn="l">
              <a:lnSpc>
                <a:spcPct val="90000"/>
              </a:lnSpc>
              <a:spcBef>
                <a:spcPts val="300"/>
              </a:spcBef>
              <a:spcAft>
                <a:spcPts val="0"/>
              </a:spcAft>
              <a:buSzPts val="960"/>
              <a:buChar char="•"/>
              <a:defRPr sz="1200"/>
            </a:lvl4pPr>
            <a:lvl5pPr indent="-289560" lvl="4" marL="2286000" algn="l">
              <a:lnSpc>
                <a:spcPct val="90000"/>
              </a:lnSpc>
              <a:spcBef>
                <a:spcPts val="300"/>
              </a:spcBef>
              <a:spcAft>
                <a:spcPts val="0"/>
              </a:spcAft>
              <a:buSzPts val="960"/>
              <a:buChar char="•"/>
              <a:defRPr sz="1200"/>
            </a:lvl5pPr>
            <a:lvl6pPr indent="-289560" lvl="5" marL="2743200" algn="l">
              <a:lnSpc>
                <a:spcPct val="90000"/>
              </a:lnSpc>
              <a:spcBef>
                <a:spcPts val="300"/>
              </a:spcBef>
              <a:spcAft>
                <a:spcPts val="0"/>
              </a:spcAft>
              <a:buSzPts val="960"/>
              <a:buChar char="•"/>
              <a:defRPr sz="1200"/>
            </a:lvl6pPr>
            <a:lvl7pPr indent="-289560" lvl="6" marL="3200400" algn="l">
              <a:lnSpc>
                <a:spcPct val="90000"/>
              </a:lnSpc>
              <a:spcBef>
                <a:spcPts val="300"/>
              </a:spcBef>
              <a:spcAft>
                <a:spcPts val="0"/>
              </a:spcAft>
              <a:buSzPts val="960"/>
              <a:buChar char="•"/>
              <a:defRPr sz="1200"/>
            </a:lvl7pPr>
            <a:lvl8pPr indent="-289559" lvl="7" marL="3657600" algn="l">
              <a:lnSpc>
                <a:spcPct val="90000"/>
              </a:lnSpc>
              <a:spcBef>
                <a:spcPts val="300"/>
              </a:spcBef>
              <a:spcAft>
                <a:spcPts val="0"/>
              </a:spcAft>
              <a:buSzPts val="960"/>
              <a:buChar char="•"/>
              <a:defRPr sz="1200"/>
            </a:lvl8pPr>
            <a:lvl9pPr indent="-289559" lvl="8" marL="4114800" algn="l">
              <a:lnSpc>
                <a:spcPct val="90000"/>
              </a:lnSpc>
              <a:spcBef>
                <a:spcPts val="300"/>
              </a:spcBef>
              <a:spcAft>
                <a:spcPts val="300"/>
              </a:spcAft>
              <a:buSzPts val="960"/>
              <a:buChar char="•"/>
              <a:defRPr sz="1200"/>
            </a:lvl9pPr>
          </a:lstStyle>
          <a:p/>
        </p:txBody>
      </p:sp>
      <p:sp>
        <p:nvSpPr>
          <p:cNvPr id="50" name="Google Shape;50;p19"/>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857250" y="609600"/>
            <a:ext cx="740664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21"/>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22"/>
          <p:cNvSpPr txBox="1"/>
          <p:nvPr>
            <p:ph type="title"/>
          </p:nvPr>
        </p:nvSpPr>
        <p:spPr>
          <a:xfrm>
            <a:off x="857250" y="1097280"/>
            <a:ext cx="283464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000"/>
              <a:buFont typeface="Corbel"/>
              <a:buNone/>
              <a:defRPr b="0"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2"/>
          <p:cNvSpPr txBox="1"/>
          <p:nvPr>
            <p:ph idx="1" type="body"/>
          </p:nvPr>
        </p:nvSpPr>
        <p:spPr>
          <a:xfrm>
            <a:off x="4129314" y="1097280"/>
            <a:ext cx="4149638" cy="466344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000"/>
              </a:spcBef>
              <a:spcAft>
                <a:spcPts val="0"/>
              </a:spcAft>
              <a:buSzPts val="1920"/>
              <a:buChar char="•"/>
              <a:defRPr sz="2400"/>
            </a:lvl1pPr>
            <a:lvl2pPr indent="-335280" lvl="1" marL="914400" algn="l">
              <a:lnSpc>
                <a:spcPct val="90000"/>
              </a:lnSpc>
              <a:spcBef>
                <a:spcPts val="150"/>
              </a:spcBef>
              <a:spcAft>
                <a:spcPts val="0"/>
              </a:spcAft>
              <a:buSzPts val="1680"/>
              <a:buChar char="•"/>
              <a:defRPr sz="2100"/>
            </a:lvl2pPr>
            <a:lvl3pPr indent="-320039" lvl="2" marL="1371600" algn="l">
              <a:lnSpc>
                <a:spcPct val="90000"/>
              </a:lnSpc>
              <a:spcBef>
                <a:spcPts val="300"/>
              </a:spcBef>
              <a:spcAft>
                <a:spcPts val="0"/>
              </a:spcAft>
              <a:buSzPts val="1440"/>
              <a:buChar char="•"/>
              <a:defRPr sz="1800"/>
            </a:lvl3pPr>
            <a:lvl4pPr indent="-304800" lvl="3" marL="1828800" algn="l">
              <a:lnSpc>
                <a:spcPct val="90000"/>
              </a:lnSpc>
              <a:spcBef>
                <a:spcPts val="300"/>
              </a:spcBef>
              <a:spcAft>
                <a:spcPts val="0"/>
              </a:spcAft>
              <a:buSzPts val="1200"/>
              <a:buChar char="•"/>
              <a:defRPr sz="1500"/>
            </a:lvl4pPr>
            <a:lvl5pPr indent="-304800" lvl="4" marL="2286000" algn="l">
              <a:lnSpc>
                <a:spcPct val="90000"/>
              </a:lnSpc>
              <a:spcBef>
                <a:spcPts val="300"/>
              </a:spcBef>
              <a:spcAft>
                <a:spcPts val="0"/>
              </a:spcAft>
              <a:buSzPts val="1200"/>
              <a:buChar char="•"/>
              <a:defRPr sz="1500"/>
            </a:lvl5pPr>
            <a:lvl6pPr indent="-304800" lvl="5" marL="2743200" algn="l">
              <a:lnSpc>
                <a:spcPct val="90000"/>
              </a:lnSpc>
              <a:spcBef>
                <a:spcPts val="300"/>
              </a:spcBef>
              <a:spcAft>
                <a:spcPts val="0"/>
              </a:spcAft>
              <a:buSzPts val="1200"/>
              <a:buChar char="•"/>
              <a:defRPr sz="1500"/>
            </a:lvl6pPr>
            <a:lvl7pPr indent="-304800" lvl="6" marL="3200400" algn="l">
              <a:lnSpc>
                <a:spcPct val="90000"/>
              </a:lnSpc>
              <a:spcBef>
                <a:spcPts val="300"/>
              </a:spcBef>
              <a:spcAft>
                <a:spcPts val="0"/>
              </a:spcAft>
              <a:buSzPts val="1200"/>
              <a:buChar char="•"/>
              <a:defRPr sz="1500"/>
            </a:lvl7pPr>
            <a:lvl8pPr indent="-304800" lvl="7" marL="3657600" algn="l">
              <a:lnSpc>
                <a:spcPct val="90000"/>
              </a:lnSpc>
              <a:spcBef>
                <a:spcPts val="300"/>
              </a:spcBef>
              <a:spcAft>
                <a:spcPts val="0"/>
              </a:spcAft>
              <a:buSzPts val="1200"/>
              <a:buChar char="•"/>
              <a:defRPr sz="1500"/>
            </a:lvl8pPr>
            <a:lvl9pPr indent="-304800" lvl="8" marL="4114800" algn="l">
              <a:lnSpc>
                <a:spcPct val="90000"/>
              </a:lnSpc>
              <a:spcBef>
                <a:spcPts val="300"/>
              </a:spcBef>
              <a:spcAft>
                <a:spcPts val="300"/>
              </a:spcAft>
              <a:buSzPts val="1200"/>
              <a:buChar char="•"/>
              <a:defRPr sz="1500"/>
            </a:lvl9pPr>
          </a:lstStyle>
          <a:p/>
        </p:txBody>
      </p:sp>
      <p:sp>
        <p:nvSpPr>
          <p:cNvPr id="65" name="Google Shape;65;p22"/>
          <p:cNvSpPr txBox="1"/>
          <p:nvPr>
            <p:ph idx="2" type="body"/>
          </p:nvPr>
        </p:nvSpPr>
        <p:spPr>
          <a:xfrm>
            <a:off x="857250" y="2834640"/>
            <a:ext cx="2834640" cy="29260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00"/>
              </a:spcBef>
              <a:spcAft>
                <a:spcPts val="0"/>
              </a:spcAft>
              <a:buSzPts val="1020"/>
              <a:buNone/>
              <a:defRPr sz="1275"/>
            </a:lvl1pPr>
            <a:lvl2pPr indent="-228600" lvl="1" marL="914400" algn="l">
              <a:lnSpc>
                <a:spcPct val="90000"/>
              </a:lnSpc>
              <a:spcBef>
                <a:spcPts val="150"/>
              </a:spcBef>
              <a:spcAft>
                <a:spcPts val="0"/>
              </a:spcAft>
              <a:buSzPts val="720"/>
              <a:buNone/>
              <a:defRPr sz="900"/>
            </a:lvl2pPr>
            <a:lvl3pPr indent="-228600" lvl="2" marL="1371600" algn="l">
              <a:lnSpc>
                <a:spcPct val="90000"/>
              </a:lnSpc>
              <a:spcBef>
                <a:spcPts val="300"/>
              </a:spcBef>
              <a:spcAft>
                <a:spcPts val="0"/>
              </a:spcAft>
              <a:buSzPts val="600"/>
              <a:buNone/>
              <a:defRPr sz="750"/>
            </a:lvl3pPr>
            <a:lvl4pPr indent="-228600" lvl="3" marL="1828800" algn="l">
              <a:lnSpc>
                <a:spcPct val="90000"/>
              </a:lnSpc>
              <a:spcBef>
                <a:spcPts val="300"/>
              </a:spcBef>
              <a:spcAft>
                <a:spcPts val="0"/>
              </a:spcAft>
              <a:buSzPts val="540"/>
              <a:buNone/>
              <a:defRPr sz="675"/>
            </a:lvl4pPr>
            <a:lvl5pPr indent="-228600" lvl="4" marL="2286000" algn="l">
              <a:lnSpc>
                <a:spcPct val="90000"/>
              </a:lnSpc>
              <a:spcBef>
                <a:spcPts val="300"/>
              </a:spcBef>
              <a:spcAft>
                <a:spcPts val="0"/>
              </a:spcAft>
              <a:buSzPts val="540"/>
              <a:buNone/>
              <a:defRPr sz="675"/>
            </a:lvl5pPr>
            <a:lvl6pPr indent="-228600" lvl="5" marL="2743200" algn="l">
              <a:lnSpc>
                <a:spcPct val="90000"/>
              </a:lnSpc>
              <a:spcBef>
                <a:spcPts val="300"/>
              </a:spcBef>
              <a:spcAft>
                <a:spcPts val="0"/>
              </a:spcAft>
              <a:buSzPts val="540"/>
              <a:buNone/>
              <a:defRPr sz="675"/>
            </a:lvl6pPr>
            <a:lvl7pPr indent="-228600" lvl="6" marL="3200400" algn="l">
              <a:lnSpc>
                <a:spcPct val="90000"/>
              </a:lnSpc>
              <a:spcBef>
                <a:spcPts val="300"/>
              </a:spcBef>
              <a:spcAft>
                <a:spcPts val="0"/>
              </a:spcAft>
              <a:buSzPts val="540"/>
              <a:buNone/>
              <a:defRPr sz="675"/>
            </a:lvl7pPr>
            <a:lvl8pPr indent="-228600" lvl="7" marL="3657600" algn="l">
              <a:lnSpc>
                <a:spcPct val="90000"/>
              </a:lnSpc>
              <a:spcBef>
                <a:spcPts val="300"/>
              </a:spcBef>
              <a:spcAft>
                <a:spcPts val="0"/>
              </a:spcAft>
              <a:buSzPts val="540"/>
              <a:buNone/>
              <a:defRPr sz="675"/>
            </a:lvl8pPr>
            <a:lvl9pPr indent="-228600" lvl="8" marL="4114800" algn="l">
              <a:lnSpc>
                <a:spcPct val="90000"/>
              </a:lnSpc>
              <a:spcBef>
                <a:spcPts val="300"/>
              </a:spcBef>
              <a:spcAft>
                <a:spcPts val="300"/>
              </a:spcAft>
              <a:buSzPts val="540"/>
              <a:buNone/>
              <a:defRPr sz="675"/>
            </a:lvl9pPr>
          </a:lstStyle>
          <a:p/>
        </p:txBody>
      </p:sp>
      <p:sp>
        <p:nvSpPr>
          <p:cNvPr id="66" name="Google Shape;66;p22"/>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23"/>
          <p:cNvSpPr txBox="1"/>
          <p:nvPr>
            <p:ph type="title"/>
          </p:nvPr>
        </p:nvSpPr>
        <p:spPr>
          <a:xfrm>
            <a:off x="857250" y="1097280"/>
            <a:ext cx="283464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000"/>
              <a:buFont typeface="Corbel"/>
              <a:buNone/>
              <a:defRPr b="0"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3"/>
          <p:cNvSpPr/>
          <p:nvPr>
            <p:ph idx="2" type="pic"/>
          </p:nvPr>
        </p:nvSpPr>
        <p:spPr>
          <a:xfrm>
            <a:off x="4019107" y="1069847"/>
            <a:ext cx="4257703" cy="4645153"/>
          </a:xfrm>
          <a:prstGeom prst="rect">
            <a:avLst/>
          </a:prstGeom>
          <a:noFill/>
          <a:ln>
            <a:noFill/>
          </a:ln>
        </p:spPr>
        <p:txBody>
          <a:bodyPr anchorCtr="0" anchor="t" bIns="45700" lIns="274300" spcFirstLastPara="1" rIns="91425" wrap="square" tIns="182875">
            <a:normAutofit/>
          </a:bodyPr>
          <a:lstStyle>
            <a:lvl1pPr lvl="0" marR="0" rtl="0" algn="l">
              <a:lnSpc>
                <a:spcPct val="90000"/>
              </a:lnSpc>
              <a:spcBef>
                <a:spcPts val="1000"/>
              </a:spcBef>
              <a:spcAft>
                <a:spcPts val="0"/>
              </a:spcAft>
              <a:buClr>
                <a:schemeClr val="accent1"/>
              </a:buClr>
              <a:buSzPts val="1680"/>
              <a:buFont typeface="Corbel"/>
              <a:buNone/>
              <a:defRPr b="0" i="0" sz="2100" u="none" cap="none" strike="noStrike">
                <a:solidFill>
                  <a:schemeClr val="accent1"/>
                </a:solidFill>
                <a:latin typeface="Corbel"/>
                <a:ea typeface="Corbel"/>
                <a:cs typeface="Corbel"/>
                <a:sym typeface="Corbel"/>
              </a:defRPr>
            </a:lvl1pPr>
            <a:lvl2pPr lvl="1" marR="0" rtl="0" algn="l">
              <a:lnSpc>
                <a:spcPct val="90000"/>
              </a:lnSpc>
              <a:spcBef>
                <a:spcPts val="150"/>
              </a:spcBef>
              <a:spcAft>
                <a:spcPts val="0"/>
              </a:spcAft>
              <a:buClr>
                <a:schemeClr val="accent1"/>
              </a:buClr>
              <a:buSzPts val="1680"/>
              <a:buFont typeface="Corbel"/>
              <a:buNone/>
              <a:defRPr b="0" i="0" sz="2100" u="none" cap="none" strike="noStrike">
                <a:solidFill>
                  <a:schemeClr val="accent1"/>
                </a:solidFill>
                <a:latin typeface="Corbel"/>
                <a:ea typeface="Corbel"/>
                <a:cs typeface="Corbel"/>
                <a:sym typeface="Corbel"/>
              </a:defRPr>
            </a:lvl2pPr>
            <a:lvl3pPr lvl="2" marR="0" rtl="0" algn="l">
              <a:lnSpc>
                <a:spcPct val="90000"/>
              </a:lnSpc>
              <a:spcBef>
                <a:spcPts val="300"/>
              </a:spcBef>
              <a:spcAft>
                <a:spcPts val="0"/>
              </a:spcAft>
              <a:buClr>
                <a:schemeClr val="accent1"/>
              </a:buClr>
              <a:buSzPts val="1440"/>
              <a:buFont typeface="Corbel"/>
              <a:buNone/>
              <a:defRPr b="0" i="0" sz="1800" u="none" cap="none" strike="noStrike">
                <a:solidFill>
                  <a:schemeClr val="accent1"/>
                </a:solidFill>
                <a:latin typeface="Corbel"/>
                <a:ea typeface="Corbel"/>
                <a:cs typeface="Corbel"/>
                <a:sym typeface="Corbel"/>
              </a:defRPr>
            </a:lvl3pPr>
            <a:lvl4pPr lvl="3" marR="0" rtl="0" algn="l">
              <a:lnSpc>
                <a:spcPct val="90000"/>
              </a:lnSpc>
              <a:spcBef>
                <a:spcPts val="300"/>
              </a:spcBef>
              <a:spcAft>
                <a:spcPts val="0"/>
              </a:spcAft>
              <a:buClr>
                <a:schemeClr val="accent1"/>
              </a:buClr>
              <a:buSzPts val="1200"/>
              <a:buFont typeface="Corbel"/>
              <a:buNone/>
              <a:defRPr b="0" i="0" sz="1500" u="none" cap="none" strike="noStrike">
                <a:solidFill>
                  <a:schemeClr val="accent1"/>
                </a:solidFill>
                <a:latin typeface="Corbel"/>
                <a:ea typeface="Corbel"/>
                <a:cs typeface="Corbel"/>
                <a:sym typeface="Corbel"/>
              </a:defRPr>
            </a:lvl4pPr>
            <a:lvl5pPr lvl="4" marR="0" rtl="0" algn="l">
              <a:lnSpc>
                <a:spcPct val="90000"/>
              </a:lnSpc>
              <a:spcBef>
                <a:spcPts val="300"/>
              </a:spcBef>
              <a:spcAft>
                <a:spcPts val="0"/>
              </a:spcAft>
              <a:buClr>
                <a:schemeClr val="accent1"/>
              </a:buClr>
              <a:buSzPts val="1200"/>
              <a:buFont typeface="Corbel"/>
              <a:buNone/>
              <a:defRPr b="0" i="0" sz="1500" u="none" cap="none" strike="noStrike">
                <a:solidFill>
                  <a:schemeClr val="accent1"/>
                </a:solidFill>
                <a:latin typeface="Corbel"/>
                <a:ea typeface="Corbel"/>
                <a:cs typeface="Corbel"/>
                <a:sym typeface="Corbel"/>
              </a:defRPr>
            </a:lvl5pPr>
            <a:lvl6pPr lvl="5" marR="0" rtl="0" algn="l">
              <a:lnSpc>
                <a:spcPct val="90000"/>
              </a:lnSpc>
              <a:spcBef>
                <a:spcPts val="300"/>
              </a:spcBef>
              <a:spcAft>
                <a:spcPts val="0"/>
              </a:spcAft>
              <a:buClr>
                <a:schemeClr val="accent1"/>
              </a:buClr>
              <a:buSzPts val="1200"/>
              <a:buFont typeface="Corbel"/>
              <a:buNone/>
              <a:defRPr b="0" i="0" sz="1500" u="none" cap="none" strike="noStrike">
                <a:solidFill>
                  <a:schemeClr val="accent1"/>
                </a:solidFill>
                <a:latin typeface="Corbel"/>
                <a:ea typeface="Corbel"/>
                <a:cs typeface="Corbel"/>
                <a:sym typeface="Corbel"/>
              </a:defRPr>
            </a:lvl6pPr>
            <a:lvl7pPr lvl="6" marR="0" rtl="0" algn="l">
              <a:lnSpc>
                <a:spcPct val="90000"/>
              </a:lnSpc>
              <a:spcBef>
                <a:spcPts val="300"/>
              </a:spcBef>
              <a:spcAft>
                <a:spcPts val="0"/>
              </a:spcAft>
              <a:buClr>
                <a:schemeClr val="accent1"/>
              </a:buClr>
              <a:buSzPts val="1200"/>
              <a:buFont typeface="Corbel"/>
              <a:buNone/>
              <a:defRPr b="0" i="0" sz="1500" u="none" cap="none" strike="noStrike">
                <a:solidFill>
                  <a:schemeClr val="accent1"/>
                </a:solidFill>
                <a:latin typeface="Corbel"/>
                <a:ea typeface="Corbel"/>
                <a:cs typeface="Corbel"/>
                <a:sym typeface="Corbel"/>
              </a:defRPr>
            </a:lvl7pPr>
            <a:lvl8pPr lvl="7" marR="0" rtl="0" algn="l">
              <a:lnSpc>
                <a:spcPct val="90000"/>
              </a:lnSpc>
              <a:spcBef>
                <a:spcPts val="300"/>
              </a:spcBef>
              <a:spcAft>
                <a:spcPts val="0"/>
              </a:spcAft>
              <a:buClr>
                <a:schemeClr val="accent1"/>
              </a:buClr>
              <a:buSzPts val="1200"/>
              <a:buFont typeface="Corbel"/>
              <a:buNone/>
              <a:defRPr b="0" i="0" sz="1500" u="none" cap="none" strike="noStrike">
                <a:solidFill>
                  <a:schemeClr val="accent1"/>
                </a:solidFill>
                <a:latin typeface="Corbel"/>
                <a:ea typeface="Corbel"/>
                <a:cs typeface="Corbel"/>
                <a:sym typeface="Corbel"/>
              </a:defRPr>
            </a:lvl8pPr>
            <a:lvl9pPr lvl="8" marR="0" rtl="0" algn="l">
              <a:lnSpc>
                <a:spcPct val="90000"/>
              </a:lnSpc>
              <a:spcBef>
                <a:spcPts val="300"/>
              </a:spcBef>
              <a:spcAft>
                <a:spcPts val="300"/>
              </a:spcAft>
              <a:buClr>
                <a:schemeClr val="accent1"/>
              </a:buClr>
              <a:buSzPts val="1200"/>
              <a:buFont typeface="Corbel"/>
              <a:buNone/>
              <a:defRPr b="0" i="0" sz="1500" u="none" cap="none" strike="noStrike">
                <a:solidFill>
                  <a:schemeClr val="accent1"/>
                </a:solidFill>
                <a:latin typeface="Corbel"/>
                <a:ea typeface="Corbel"/>
                <a:cs typeface="Corbel"/>
                <a:sym typeface="Corbel"/>
              </a:defRPr>
            </a:lvl9pPr>
          </a:lstStyle>
          <a:p/>
        </p:txBody>
      </p:sp>
      <p:sp>
        <p:nvSpPr>
          <p:cNvPr id="72" name="Google Shape;72;p23"/>
          <p:cNvSpPr txBox="1"/>
          <p:nvPr>
            <p:ph idx="1" type="body"/>
          </p:nvPr>
        </p:nvSpPr>
        <p:spPr>
          <a:xfrm>
            <a:off x="857250" y="2834640"/>
            <a:ext cx="283464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00"/>
              </a:spcBef>
              <a:spcAft>
                <a:spcPts val="0"/>
              </a:spcAft>
              <a:buSzPts val="1020"/>
              <a:buNone/>
              <a:defRPr sz="1275"/>
            </a:lvl1pPr>
            <a:lvl2pPr indent="-228600" lvl="1" marL="914400" algn="l">
              <a:lnSpc>
                <a:spcPct val="90000"/>
              </a:lnSpc>
              <a:spcBef>
                <a:spcPts val="150"/>
              </a:spcBef>
              <a:spcAft>
                <a:spcPts val="0"/>
              </a:spcAft>
              <a:buSzPts val="720"/>
              <a:buNone/>
              <a:defRPr sz="900"/>
            </a:lvl2pPr>
            <a:lvl3pPr indent="-228600" lvl="2" marL="1371600" algn="l">
              <a:lnSpc>
                <a:spcPct val="90000"/>
              </a:lnSpc>
              <a:spcBef>
                <a:spcPts val="300"/>
              </a:spcBef>
              <a:spcAft>
                <a:spcPts val="0"/>
              </a:spcAft>
              <a:buSzPts val="600"/>
              <a:buNone/>
              <a:defRPr sz="750"/>
            </a:lvl3pPr>
            <a:lvl4pPr indent="-228600" lvl="3" marL="1828800" algn="l">
              <a:lnSpc>
                <a:spcPct val="90000"/>
              </a:lnSpc>
              <a:spcBef>
                <a:spcPts val="300"/>
              </a:spcBef>
              <a:spcAft>
                <a:spcPts val="0"/>
              </a:spcAft>
              <a:buSzPts val="540"/>
              <a:buNone/>
              <a:defRPr sz="675"/>
            </a:lvl4pPr>
            <a:lvl5pPr indent="-228600" lvl="4" marL="2286000" algn="l">
              <a:lnSpc>
                <a:spcPct val="90000"/>
              </a:lnSpc>
              <a:spcBef>
                <a:spcPts val="300"/>
              </a:spcBef>
              <a:spcAft>
                <a:spcPts val="0"/>
              </a:spcAft>
              <a:buSzPts val="540"/>
              <a:buNone/>
              <a:defRPr sz="675"/>
            </a:lvl5pPr>
            <a:lvl6pPr indent="-228600" lvl="5" marL="2743200" algn="l">
              <a:lnSpc>
                <a:spcPct val="90000"/>
              </a:lnSpc>
              <a:spcBef>
                <a:spcPts val="300"/>
              </a:spcBef>
              <a:spcAft>
                <a:spcPts val="0"/>
              </a:spcAft>
              <a:buSzPts val="540"/>
              <a:buNone/>
              <a:defRPr sz="675"/>
            </a:lvl6pPr>
            <a:lvl7pPr indent="-228600" lvl="6" marL="3200400" algn="l">
              <a:lnSpc>
                <a:spcPct val="90000"/>
              </a:lnSpc>
              <a:spcBef>
                <a:spcPts val="300"/>
              </a:spcBef>
              <a:spcAft>
                <a:spcPts val="0"/>
              </a:spcAft>
              <a:buSzPts val="540"/>
              <a:buNone/>
              <a:defRPr sz="675"/>
            </a:lvl7pPr>
            <a:lvl8pPr indent="-228600" lvl="7" marL="3657600" algn="l">
              <a:lnSpc>
                <a:spcPct val="90000"/>
              </a:lnSpc>
              <a:spcBef>
                <a:spcPts val="300"/>
              </a:spcBef>
              <a:spcAft>
                <a:spcPts val="0"/>
              </a:spcAft>
              <a:buSzPts val="540"/>
              <a:buNone/>
              <a:defRPr sz="675"/>
            </a:lvl8pPr>
            <a:lvl9pPr indent="-228600" lvl="8" marL="4114800" algn="l">
              <a:lnSpc>
                <a:spcPct val="90000"/>
              </a:lnSpc>
              <a:spcBef>
                <a:spcPts val="300"/>
              </a:spcBef>
              <a:spcAft>
                <a:spcPts val="300"/>
              </a:spcAft>
              <a:buSzPts val="540"/>
              <a:buNone/>
              <a:defRPr sz="675"/>
            </a:lvl9pPr>
          </a:lstStyle>
          <a:p/>
        </p:txBody>
      </p:sp>
      <p:sp>
        <p:nvSpPr>
          <p:cNvPr id="73" name="Google Shape;73;p23"/>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9" name="Shape 9"/>
        <p:cNvGrpSpPr/>
        <p:nvPr/>
      </p:nvGrpSpPr>
      <p:grpSpPr>
        <a:xfrm>
          <a:off x="0" y="0"/>
          <a:ext cx="0" cy="0"/>
          <a:chOff x="0" y="0"/>
          <a:chExt cx="0" cy="0"/>
        </a:xfrm>
      </p:grpSpPr>
      <p:sp>
        <p:nvSpPr>
          <p:cNvPr id="10" name="Google Shape;10;p14"/>
          <p:cNvSpPr/>
          <p:nvPr/>
        </p:nvSpPr>
        <p:spPr>
          <a:xfrm>
            <a:off x="182880" y="182880"/>
            <a:ext cx="8778240" cy="64922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4"/>
          <p:cNvSpPr txBox="1"/>
          <p:nvPr>
            <p:ph type="title"/>
          </p:nvPr>
        </p:nvSpPr>
        <p:spPr>
          <a:xfrm>
            <a:off x="857250" y="609600"/>
            <a:ext cx="740664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000"/>
              <a:buFont typeface="Corbel"/>
              <a:buNone/>
              <a:defRPr b="0" i="0" sz="4000" u="none" cap="none" strike="noStrik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4"/>
          <p:cNvSpPr txBox="1"/>
          <p:nvPr>
            <p:ph idx="1" type="body"/>
          </p:nvPr>
        </p:nvSpPr>
        <p:spPr>
          <a:xfrm>
            <a:off x="857251" y="2057400"/>
            <a:ext cx="7404653" cy="403860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0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1pPr>
            <a:lvl2pPr indent="-320040" lvl="1" marL="914400" marR="0" rtl="0" algn="l">
              <a:lnSpc>
                <a:spcPct val="90000"/>
              </a:lnSpc>
              <a:spcBef>
                <a:spcPts val="15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2pPr>
            <a:lvl3pPr indent="-309880" lvl="2" marL="1371600" marR="0" rtl="0" algn="l">
              <a:lnSpc>
                <a:spcPct val="90000"/>
              </a:lnSpc>
              <a:spcBef>
                <a:spcPts val="3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3pPr>
            <a:lvl4pPr indent="-299719" lvl="3" marL="1828800" marR="0" rtl="0" algn="l">
              <a:lnSpc>
                <a:spcPct val="90000"/>
              </a:lnSpc>
              <a:spcBef>
                <a:spcPts val="300"/>
              </a:spcBef>
              <a:spcAft>
                <a:spcPts val="0"/>
              </a:spcAft>
              <a:buClr>
                <a:schemeClr val="accent1"/>
              </a:buClr>
              <a:buSzPts val="1120"/>
              <a:buFont typeface="Corbel"/>
              <a:buChar char="•"/>
              <a:defRPr b="0" i="0" sz="1400" u="none" cap="none" strike="noStrike">
                <a:solidFill>
                  <a:schemeClr val="accent1"/>
                </a:solidFill>
                <a:latin typeface="Corbel"/>
                <a:ea typeface="Corbel"/>
                <a:cs typeface="Corbel"/>
                <a:sym typeface="Corbel"/>
              </a:defRPr>
            </a:lvl4pPr>
            <a:lvl5pPr indent="-299720" lvl="4" marL="2286000" marR="0" rtl="0" algn="l">
              <a:lnSpc>
                <a:spcPct val="90000"/>
              </a:lnSpc>
              <a:spcBef>
                <a:spcPts val="300"/>
              </a:spcBef>
              <a:spcAft>
                <a:spcPts val="0"/>
              </a:spcAft>
              <a:buClr>
                <a:schemeClr val="accent1"/>
              </a:buClr>
              <a:buSzPts val="1120"/>
              <a:buFont typeface="Corbel"/>
              <a:buChar char="•"/>
              <a:defRPr b="0" i="0" sz="1400" u="none" cap="none" strike="noStrike">
                <a:solidFill>
                  <a:schemeClr val="accent1"/>
                </a:solidFill>
                <a:latin typeface="Corbel"/>
                <a:ea typeface="Corbel"/>
                <a:cs typeface="Corbel"/>
                <a:sym typeface="Corbel"/>
              </a:defRPr>
            </a:lvl5pPr>
            <a:lvl6pPr indent="-299720" lvl="5" marL="2743200" marR="0" rtl="0" algn="l">
              <a:lnSpc>
                <a:spcPct val="90000"/>
              </a:lnSpc>
              <a:spcBef>
                <a:spcPts val="300"/>
              </a:spcBef>
              <a:spcAft>
                <a:spcPts val="0"/>
              </a:spcAft>
              <a:buClr>
                <a:schemeClr val="accent1"/>
              </a:buClr>
              <a:buSzPts val="1120"/>
              <a:buFont typeface="Corbel"/>
              <a:buChar char="•"/>
              <a:defRPr b="0" i="0" sz="1400" u="none" cap="none" strike="noStrike">
                <a:solidFill>
                  <a:schemeClr val="accent1"/>
                </a:solidFill>
                <a:latin typeface="Corbel"/>
                <a:ea typeface="Corbel"/>
                <a:cs typeface="Corbel"/>
                <a:sym typeface="Corbel"/>
              </a:defRPr>
            </a:lvl6pPr>
            <a:lvl7pPr indent="-299720" lvl="6" marL="3200400" marR="0" rtl="0" algn="l">
              <a:lnSpc>
                <a:spcPct val="90000"/>
              </a:lnSpc>
              <a:spcBef>
                <a:spcPts val="300"/>
              </a:spcBef>
              <a:spcAft>
                <a:spcPts val="0"/>
              </a:spcAft>
              <a:buClr>
                <a:schemeClr val="accent1"/>
              </a:buClr>
              <a:buSzPts val="1120"/>
              <a:buFont typeface="Corbel"/>
              <a:buChar char="•"/>
              <a:defRPr b="0" i="0" sz="1400" u="none" cap="none" strike="noStrike">
                <a:solidFill>
                  <a:schemeClr val="accent1"/>
                </a:solidFill>
                <a:latin typeface="Corbel"/>
                <a:ea typeface="Corbel"/>
                <a:cs typeface="Corbel"/>
                <a:sym typeface="Corbel"/>
              </a:defRPr>
            </a:lvl7pPr>
            <a:lvl8pPr indent="-299720" lvl="7" marL="3657600" marR="0" rtl="0" algn="l">
              <a:lnSpc>
                <a:spcPct val="90000"/>
              </a:lnSpc>
              <a:spcBef>
                <a:spcPts val="300"/>
              </a:spcBef>
              <a:spcAft>
                <a:spcPts val="0"/>
              </a:spcAft>
              <a:buClr>
                <a:schemeClr val="accent1"/>
              </a:buClr>
              <a:buSzPts val="1120"/>
              <a:buFont typeface="Corbel"/>
              <a:buChar char="•"/>
              <a:defRPr b="0" i="0" sz="1400" u="none" cap="none" strike="noStrike">
                <a:solidFill>
                  <a:schemeClr val="accent1"/>
                </a:solidFill>
                <a:latin typeface="Corbel"/>
                <a:ea typeface="Corbel"/>
                <a:cs typeface="Corbel"/>
                <a:sym typeface="Corbel"/>
              </a:defRPr>
            </a:lvl8pPr>
            <a:lvl9pPr indent="-299720" lvl="8" marL="4114800" marR="0" rtl="0" algn="l">
              <a:lnSpc>
                <a:spcPct val="90000"/>
              </a:lnSpc>
              <a:spcBef>
                <a:spcPts val="300"/>
              </a:spcBef>
              <a:spcAft>
                <a:spcPts val="300"/>
              </a:spcAft>
              <a:buClr>
                <a:schemeClr val="accent1"/>
              </a:buClr>
              <a:buSzPts val="1120"/>
              <a:buFont typeface="Corbel"/>
              <a:buChar char="•"/>
              <a:defRPr b="0" i="0" sz="1400" u="none" cap="none" strike="noStrike">
                <a:solidFill>
                  <a:schemeClr val="accent1"/>
                </a:solidFill>
                <a:latin typeface="Corbel"/>
                <a:ea typeface="Corbel"/>
                <a:cs typeface="Corbel"/>
                <a:sym typeface="Corbel"/>
              </a:defRPr>
            </a:lvl9pPr>
          </a:lstStyle>
          <a:p/>
        </p:txBody>
      </p:sp>
      <p:sp>
        <p:nvSpPr>
          <p:cNvPr id="13" name="Google Shape;13;p14"/>
          <p:cNvSpPr txBox="1"/>
          <p:nvPr>
            <p:ph idx="10" type="dt"/>
          </p:nvPr>
        </p:nvSpPr>
        <p:spPr>
          <a:xfrm>
            <a:off x="857247" y="6223829"/>
            <a:ext cx="1746806"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4" name="Google Shape;14;p14"/>
          <p:cNvSpPr txBox="1"/>
          <p:nvPr>
            <p:ph idx="11" type="ftr"/>
          </p:nvPr>
        </p:nvSpPr>
        <p:spPr>
          <a:xfrm>
            <a:off x="2961861" y="6223829"/>
            <a:ext cx="353833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14"/>
          <p:cNvSpPr txBox="1"/>
          <p:nvPr>
            <p:ph idx="12" type="sldNum"/>
          </p:nvPr>
        </p:nvSpPr>
        <p:spPr>
          <a:xfrm>
            <a:off x="6997148" y="6223829"/>
            <a:ext cx="127966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accent1"/>
                </a:solidFill>
                <a:latin typeface="Corbel"/>
                <a:ea typeface="Corbel"/>
                <a:cs typeface="Corbel"/>
                <a:sym typeface="Corbel"/>
              </a:defRPr>
            </a:lvl1pPr>
            <a:lvl2pPr indent="0" lvl="1" marL="0" marR="0" rtl="0" algn="r">
              <a:spcBef>
                <a:spcPts val="0"/>
              </a:spcBef>
              <a:buNone/>
              <a:defRPr b="0" i="0" sz="1000" u="none" cap="none" strike="noStrike">
                <a:solidFill>
                  <a:schemeClr val="accent1"/>
                </a:solidFill>
                <a:latin typeface="Corbel"/>
                <a:ea typeface="Corbel"/>
                <a:cs typeface="Corbel"/>
                <a:sym typeface="Corbel"/>
              </a:defRPr>
            </a:lvl2pPr>
            <a:lvl3pPr indent="0" lvl="2" marL="0" marR="0" rtl="0" algn="r">
              <a:spcBef>
                <a:spcPts val="0"/>
              </a:spcBef>
              <a:buNone/>
              <a:defRPr b="0" i="0" sz="1000" u="none" cap="none" strike="noStrike">
                <a:solidFill>
                  <a:schemeClr val="accent1"/>
                </a:solidFill>
                <a:latin typeface="Corbel"/>
                <a:ea typeface="Corbel"/>
                <a:cs typeface="Corbel"/>
                <a:sym typeface="Corbel"/>
              </a:defRPr>
            </a:lvl3pPr>
            <a:lvl4pPr indent="0" lvl="3" marL="0" marR="0" rtl="0" algn="r">
              <a:spcBef>
                <a:spcPts val="0"/>
              </a:spcBef>
              <a:buNone/>
              <a:defRPr b="0" i="0" sz="1000" u="none" cap="none" strike="noStrike">
                <a:solidFill>
                  <a:schemeClr val="accent1"/>
                </a:solidFill>
                <a:latin typeface="Corbel"/>
                <a:ea typeface="Corbel"/>
                <a:cs typeface="Corbel"/>
                <a:sym typeface="Corbel"/>
              </a:defRPr>
            </a:lvl4pPr>
            <a:lvl5pPr indent="0" lvl="4" marL="0" marR="0" rtl="0" algn="r">
              <a:spcBef>
                <a:spcPts val="0"/>
              </a:spcBef>
              <a:buNone/>
              <a:defRPr b="0" i="0" sz="1000" u="none" cap="none" strike="noStrike">
                <a:solidFill>
                  <a:schemeClr val="accent1"/>
                </a:solidFill>
                <a:latin typeface="Corbel"/>
                <a:ea typeface="Corbel"/>
                <a:cs typeface="Corbel"/>
                <a:sym typeface="Corbel"/>
              </a:defRPr>
            </a:lvl5pPr>
            <a:lvl6pPr indent="0" lvl="5" marL="0" marR="0" rtl="0" algn="r">
              <a:spcBef>
                <a:spcPts val="0"/>
              </a:spcBef>
              <a:buNone/>
              <a:defRPr b="0" i="0" sz="1000" u="none" cap="none" strike="noStrike">
                <a:solidFill>
                  <a:schemeClr val="accent1"/>
                </a:solidFill>
                <a:latin typeface="Corbel"/>
                <a:ea typeface="Corbel"/>
                <a:cs typeface="Corbel"/>
                <a:sym typeface="Corbel"/>
              </a:defRPr>
            </a:lvl6pPr>
            <a:lvl7pPr indent="0" lvl="6" marL="0" marR="0" rtl="0" algn="r">
              <a:spcBef>
                <a:spcPts val="0"/>
              </a:spcBef>
              <a:buNone/>
              <a:defRPr b="0" i="0" sz="1000" u="none" cap="none" strike="noStrike">
                <a:solidFill>
                  <a:schemeClr val="accent1"/>
                </a:solidFill>
                <a:latin typeface="Corbel"/>
                <a:ea typeface="Corbel"/>
                <a:cs typeface="Corbel"/>
                <a:sym typeface="Corbel"/>
              </a:defRPr>
            </a:lvl7pPr>
            <a:lvl8pPr indent="0" lvl="7" marL="0" marR="0" rtl="0" algn="r">
              <a:spcBef>
                <a:spcPts val="0"/>
              </a:spcBef>
              <a:buNone/>
              <a:defRPr b="0" i="0" sz="1000" u="none" cap="none" strike="noStrike">
                <a:solidFill>
                  <a:schemeClr val="accent1"/>
                </a:solidFill>
                <a:latin typeface="Corbel"/>
                <a:ea typeface="Corbel"/>
                <a:cs typeface="Corbel"/>
                <a:sym typeface="Corbel"/>
              </a:defRPr>
            </a:lvl8pPr>
            <a:lvl9pPr indent="0" lvl="8" marL="0" marR="0" rtl="0" algn="r">
              <a:spcBef>
                <a:spcPts val="0"/>
              </a:spcBef>
              <a:buNone/>
              <a:defRPr b="0" i="0" sz="10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
          <p:cNvSpPr txBox="1"/>
          <p:nvPr>
            <p:ph type="ctrTitle"/>
          </p:nvPr>
        </p:nvSpPr>
        <p:spPr>
          <a:xfrm>
            <a:off x="832485" y="882376"/>
            <a:ext cx="7475220" cy="292608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FFFFFF"/>
              </a:buClr>
              <a:buSzPts val="6000"/>
              <a:buFont typeface="Corbel"/>
              <a:buNone/>
            </a:pPr>
            <a:r>
              <a:rPr lang="en-US"/>
              <a:t>PYTHON LAB</a:t>
            </a:r>
            <a:endParaRPr/>
          </a:p>
        </p:txBody>
      </p:sp>
      <p:sp>
        <p:nvSpPr>
          <p:cNvPr id="93" name="Google Shape;93;p1"/>
          <p:cNvSpPr txBox="1"/>
          <p:nvPr>
            <p:ph idx="1" type="subTitle"/>
          </p:nvPr>
        </p:nvSpPr>
        <p:spPr>
          <a:xfrm>
            <a:off x="1282148" y="3869635"/>
            <a:ext cx="6575895" cy="138816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440"/>
              <a:buNone/>
            </a:pPr>
            <a:r>
              <a:rPr lang="en-US"/>
              <a:t>Matplotlib</a:t>
            </a:r>
            <a:endParaRPr/>
          </a:p>
        </p:txBody>
      </p:sp>
      <p:sp>
        <p:nvSpPr>
          <p:cNvPr id="94" name="Google Shape;94;p1"/>
          <p:cNvSpPr txBox="1"/>
          <p:nvPr/>
        </p:nvSpPr>
        <p:spPr>
          <a:xfrm>
            <a:off x="4876800" y="6019800"/>
            <a:ext cx="39624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Palatino Linotype"/>
                <a:ea typeface="Palatino Linotype"/>
                <a:cs typeface="Palatino Linotype"/>
                <a:sym typeface="Palatino Linotype"/>
              </a:rPr>
              <a:t>Women Who  Code – DC Chapter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
          <p:cNvSpPr txBox="1"/>
          <p:nvPr>
            <p:ph type="title"/>
          </p:nvPr>
        </p:nvSpPr>
        <p:spPr>
          <a:xfrm>
            <a:off x="609600" y="685800"/>
            <a:ext cx="81534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rbel"/>
              <a:buNone/>
            </a:pPr>
            <a:r>
              <a:rPr lang="en-US"/>
              <a:t>We are Women Who Code!</a:t>
            </a:r>
            <a:endParaRPr/>
          </a:p>
        </p:txBody>
      </p:sp>
      <p:sp>
        <p:nvSpPr>
          <p:cNvPr id="100" name="Google Shape;100;p2"/>
          <p:cNvSpPr txBox="1"/>
          <p:nvPr>
            <p:ph idx="1" type="body"/>
          </p:nvPr>
        </p:nvSpPr>
        <p:spPr>
          <a:xfrm>
            <a:off x="228600" y="1676400"/>
            <a:ext cx="8305800" cy="4419600"/>
          </a:xfrm>
          <a:prstGeom prst="rect">
            <a:avLst/>
          </a:prstGeom>
          <a:noFill/>
          <a:ln>
            <a:noFill/>
          </a:ln>
        </p:spPr>
        <p:txBody>
          <a:bodyPr anchorCtr="0" anchor="t" bIns="45700" lIns="91425" spcFirstLastPara="1" rIns="91425" wrap="square" tIns="45700">
            <a:normAutofit/>
          </a:bodyPr>
          <a:lstStyle/>
          <a:p>
            <a:pPr indent="-255587" lvl="0" marL="273050" rtl="0" algn="l">
              <a:lnSpc>
                <a:spcPct val="90000"/>
              </a:lnSpc>
              <a:spcBef>
                <a:spcPts val="0"/>
              </a:spcBef>
              <a:spcAft>
                <a:spcPts val="0"/>
              </a:spcAft>
              <a:buSzPts val="1920"/>
              <a:buChar char="•"/>
            </a:pPr>
            <a:r>
              <a:rPr lang="en-US" sz="2400">
                <a:solidFill>
                  <a:schemeClr val="dk1"/>
                </a:solidFill>
              </a:rPr>
              <a:t>Women Who Code (WWC) is global non-profit dedicated to inspiring women to excel in technology careers. We work to support this generation in being and becoming leaders and role models in the tech industry.</a:t>
            </a:r>
            <a:endParaRPr/>
          </a:p>
          <a:p>
            <a:pPr indent="-255587" lvl="0" marL="273050" rtl="0" algn="l">
              <a:lnSpc>
                <a:spcPct val="90000"/>
              </a:lnSpc>
              <a:spcBef>
                <a:spcPts val="1000"/>
              </a:spcBef>
              <a:spcAft>
                <a:spcPts val="0"/>
              </a:spcAft>
              <a:buSzPts val="1920"/>
              <a:buChar char="•"/>
            </a:pPr>
            <a:r>
              <a:rPr lang="en-US" sz="2400">
                <a:solidFill>
                  <a:schemeClr val="dk1"/>
                </a:solidFill>
              </a:rPr>
              <a:t>We are the DC Chapter!</a:t>
            </a:r>
            <a:endParaRPr/>
          </a:p>
          <a:p>
            <a:pPr indent="-255587" lvl="0" marL="273050" rtl="0" algn="l">
              <a:lnSpc>
                <a:spcPct val="90000"/>
              </a:lnSpc>
              <a:spcBef>
                <a:spcPts val="1000"/>
              </a:spcBef>
              <a:spcAft>
                <a:spcPts val="0"/>
              </a:spcAft>
              <a:buSzPts val="1920"/>
              <a:buChar char="•"/>
            </a:pPr>
            <a:r>
              <a:rPr lang="en-US" sz="2400">
                <a:solidFill>
                  <a:schemeClr val="dk1"/>
                </a:solidFill>
              </a:rPr>
              <a:t>Volunteer / Donate</a:t>
            </a:r>
            <a:endParaRPr/>
          </a:p>
          <a:p>
            <a:pPr indent="-255587" lvl="0" marL="273050" rtl="0" algn="l">
              <a:lnSpc>
                <a:spcPct val="90000"/>
              </a:lnSpc>
              <a:spcBef>
                <a:spcPts val="1000"/>
              </a:spcBef>
              <a:spcAft>
                <a:spcPts val="0"/>
              </a:spcAft>
              <a:buSzPts val="1920"/>
              <a:buChar char="•"/>
            </a:pPr>
            <a:r>
              <a:rPr lang="en-US" sz="2400">
                <a:solidFill>
                  <a:schemeClr val="dk1"/>
                </a:solidFill>
              </a:rPr>
              <a:t>Visit our Meetup site</a:t>
            </a:r>
            <a:endParaRPr/>
          </a:p>
          <a:p>
            <a:pPr indent="-255587" lvl="0" marL="273050" rtl="0" algn="l">
              <a:lnSpc>
                <a:spcPct val="90000"/>
              </a:lnSpc>
              <a:spcBef>
                <a:spcPts val="1000"/>
              </a:spcBef>
              <a:spcAft>
                <a:spcPts val="0"/>
              </a:spcAft>
              <a:buSzPts val="1920"/>
              <a:buChar char="•"/>
            </a:pPr>
            <a:r>
              <a:rPr lang="en-US" sz="2400">
                <a:solidFill>
                  <a:schemeClr val="dk1"/>
                </a:solidFill>
              </a:rPr>
              <a:t>Python Beginners: 1st Wednesday of the Month; Python Hack Night: 3rd Wednesday of the month </a:t>
            </a:r>
            <a:endParaRPr/>
          </a:p>
          <a:p>
            <a:pPr indent="-255587" lvl="0" marL="273050" rtl="0" algn="l">
              <a:lnSpc>
                <a:spcPct val="90000"/>
              </a:lnSpc>
              <a:spcBef>
                <a:spcPts val="1000"/>
              </a:spcBef>
              <a:spcAft>
                <a:spcPts val="0"/>
              </a:spcAft>
              <a:buSzPts val="1920"/>
              <a:buChar char="•"/>
            </a:pPr>
            <a:r>
              <a:rPr lang="en-US" sz="2400">
                <a:solidFill>
                  <a:schemeClr val="dk1"/>
                </a:solidFill>
              </a:rPr>
              <a:t>NOTE:  All Python Lab meetups are developed for beginners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g5bc5754d16_0_0"/>
          <p:cNvSpPr txBox="1"/>
          <p:nvPr>
            <p:ph type="title"/>
          </p:nvPr>
        </p:nvSpPr>
        <p:spPr>
          <a:xfrm>
            <a:off x="856200" y="356025"/>
            <a:ext cx="7406700" cy="135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000"/>
              <a:buFont typeface="Corbel"/>
              <a:buNone/>
            </a:pPr>
            <a:r>
              <a:rPr lang="en-US"/>
              <a:t>We are Women Who Code!</a:t>
            </a:r>
            <a:endParaRPr/>
          </a:p>
        </p:txBody>
      </p:sp>
      <p:sp>
        <p:nvSpPr>
          <p:cNvPr id="107" name="Google Shape;107;g5bc5754d16_0_0"/>
          <p:cNvSpPr txBox="1"/>
          <p:nvPr>
            <p:ph idx="1" type="body"/>
          </p:nvPr>
        </p:nvSpPr>
        <p:spPr>
          <a:xfrm>
            <a:off x="857250" y="1296700"/>
            <a:ext cx="7404600" cy="4719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solidFill>
                  <a:srgbClr val="000000"/>
                </a:solidFill>
              </a:rPr>
              <a:t>W</a:t>
            </a:r>
            <a:r>
              <a:rPr b="1" lang="en-US">
                <a:solidFill>
                  <a:srgbClr val="000000"/>
                </a:solidFill>
              </a:rPr>
              <a:t>omen Code of Conduct Women Who Code (WWCode)</a:t>
            </a:r>
            <a:r>
              <a:rPr lang="en-US">
                <a:solidFill>
                  <a:srgbClr val="000000"/>
                </a:solidFill>
              </a:rPr>
              <a:t> is dedicated to providing an empowering experience for everyone who participates in or supports our community, regardless of gender, gender identity and expression, sexual orientation, ability, physical appearance, body size, race, ethnicity, age, religion, socioeconomic status, caste, or creed. </a:t>
            </a:r>
            <a:endParaRPr>
              <a:solidFill>
                <a:srgbClr val="000000"/>
              </a:solidFill>
            </a:endParaRPr>
          </a:p>
          <a:p>
            <a:pPr indent="0" lvl="0" marL="0" rtl="0" algn="l">
              <a:spcBef>
                <a:spcPts val="1000"/>
              </a:spcBef>
              <a:spcAft>
                <a:spcPts val="0"/>
              </a:spcAft>
              <a:buNone/>
            </a:pPr>
            <a:r>
              <a:rPr lang="en-US">
                <a:solidFill>
                  <a:srgbClr val="000000"/>
                </a:solidFill>
              </a:rPr>
              <a:t>Our events are intended to inspire women to excel in technology careers, and anyone who is there for this purpose is welcome. Because we value the safety and security of our members and strive to have an inclusive community, we do not tolerate harassment of members or event participants in any form. Our Code of Conduct (http://bit.ly/wwcode-code-of-conduct) applies to all events run by Women Who Code, Inc. If you would like to report an incident or contact our leadership team, please submit an incident report form (http://bit.ly/wwcode-incident-form).</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381000" y="3810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rbel"/>
              <a:buNone/>
            </a:pPr>
            <a:r>
              <a:rPr lang="en-US"/>
              <a:t>What is Python?</a:t>
            </a:r>
            <a:endParaRPr/>
          </a:p>
        </p:txBody>
      </p:sp>
      <p:sp>
        <p:nvSpPr>
          <p:cNvPr id="114" name="Google Shape;114;p3"/>
          <p:cNvSpPr txBox="1"/>
          <p:nvPr>
            <p:ph idx="1" type="body"/>
          </p:nvPr>
        </p:nvSpPr>
        <p:spPr>
          <a:xfrm>
            <a:off x="304800" y="1600200"/>
            <a:ext cx="8458200" cy="4525963"/>
          </a:xfrm>
          <a:prstGeom prst="rect">
            <a:avLst/>
          </a:prstGeom>
          <a:noFill/>
          <a:ln>
            <a:noFill/>
          </a:ln>
        </p:spPr>
        <p:txBody>
          <a:bodyPr anchorCtr="0" anchor="t" bIns="45700" lIns="91425" spcFirstLastPara="1" rIns="91425" wrap="square" tIns="45700">
            <a:normAutofit/>
          </a:bodyPr>
          <a:lstStyle/>
          <a:p>
            <a:pPr indent="-255587" lvl="0" marL="273050" rtl="0" algn="l">
              <a:lnSpc>
                <a:spcPct val="80000"/>
              </a:lnSpc>
              <a:spcBef>
                <a:spcPts val="0"/>
              </a:spcBef>
              <a:spcAft>
                <a:spcPts val="0"/>
              </a:spcAft>
              <a:buSzPts val="1600"/>
              <a:buChar char="•"/>
            </a:pPr>
            <a:r>
              <a:rPr lang="en-US">
                <a:solidFill>
                  <a:schemeClr val="dk1"/>
                </a:solidFill>
              </a:rPr>
              <a:t>Powerful scripting language that offers simplicity and flexibility</a:t>
            </a:r>
            <a:endParaRPr/>
          </a:p>
          <a:p>
            <a:pPr indent="-255587" lvl="0" marL="273050" rtl="0" algn="l">
              <a:lnSpc>
                <a:spcPct val="80000"/>
              </a:lnSpc>
              <a:spcBef>
                <a:spcPts val="1000"/>
              </a:spcBef>
              <a:spcAft>
                <a:spcPts val="0"/>
              </a:spcAft>
              <a:buSzPts val="1600"/>
              <a:buChar char="•"/>
            </a:pPr>
            <a:r>
              <a:rPr lang="en-US">
                <a:solidFill>
                  <a:schemeClr val="dk1"/>
                </a:solidFill>
              </a:rPr>
              <a:t>Easy to learn syntax</a:t>
            </a:r>
            <a:endParaRPr/>
          </a:p>
          <a:p>
            <a:pPr indent="-255587" lvl="0" marL="273050" rtl="0" algn="l">
              <a:lnSpc>
                <a:spcPct val="80000"/>
              </a:lnSpc>
              <a:spcBef>
                <a:spcPts val="1000"/>
              </a:spcBef>
              <a:spcAft>
                <a:spcPts val="0"/>
              </a:spcAft>
              <a:buSzPts val="1600"/>
              <a:buChar char="•"/>
            </a:pPr>
            <a:r>
              <a:rPr lang="en-US">
                <a:solidFill>
                  <a:schemeClr val="dk1"/>
                </a:solidFill>
              </a:rPr>
              <a:t>Used in simple and complex programming</a:t>
            </a:r>
            <a:endParaRPr/>
          </a:p>
          <a:p>
            <a:pPr indent="-255587" lvl="0" marL="273050" rtl="0" algn="l">
              <a:lnSpc>
                <a:spcPct val="80000"/>
              </a:lnSpc>
              <a:spcBef>
                <a:spcPts val="1000"/>
              </a:spcBef>
              <a:spcAft>
                <a:spcPts val="0"/>
              </a:spcAft>
              <a:buSzPts val="1600"/>
              <a:buChar char="•"/>
            </a:pPr>
            <a:r>
              <a:rPr lang="en-US">
                <a:solidFill>
                  <a:schemeClr val="dk1"/>
                </a:solidFill>
              </a:rPr>
              <a:t>Has a large family of libraries to support a variety of science, math, and engineering applications</a:t>
            </a:r>
            <a:endParaRPr/>
          </a:p>
          <a:p>
            <a:pPr indent="-255587" lvl="0" marL="273050" rtl="0" algn="l">
              <a:lnSpc>
                <a:spcPct val="80000"/>
              </a:lnSpc>
              <a:spcBef>
                <a:spcPts val="1000"/>
              </a:spcBef>
              <a:spcAft>
                <a:spcPts val="0"/>
              </a:spcAft>
              <a:buSzPts val="1600"/>
              <a:buChar char="•"/>
            </a:pPr>
            <a:r>
              <a:rPr lang="en-US">
                <a:solidFill>
                  <a:schemeClr val="dk1"/>
                </a:solidFill>
              </a:rPr>
              <a:t>The Python community provides a variety of tools for common applications.</a:t>
            </a:r>
            <a:endParaRPr/>
          </a:p>
          <a:p>
            <a:pPr indent="-255587" lvl="0" marL="273050" rtl="0" algn="l">
              <a:lnSpc>
                <a:spcPct val="80000"/>
              </a:lnSpc>
              <a:spcBef>
                <a:spcPts val="1000"/>
              </a:spcBef>
              <a:spcAft>
                <a:spcPts val="0"/>
              </a:spcAft>
              <a:buSzPts val="1600"/>
              <a:buChar char="•"/>
            </a:pPr>
            <a:r>
              <a:rPr lang="en-US">
                <a:solidFill>
                  <a:schemeClr val="dk1"/>
                </a:solidFill>
              </a:rPr>
              <a:t>Scripts well in various codes: Java, Fortran, C#, SQL, Perl,HTML,Lisp, PHP</a:t>
            </a:r>
            <a:endParaRPr/>
          </a:p>
          <a:p>
            <a:pPr indent="-255587" lvl="0" marL="273050" rtl="0" algn="l">
              <a:lnSpc>
                <a:spcPct val="80000"/>
              </a:lnSpc>
              <a:spcBef>
                <a:spcPts val="1000"/>
              </a:spcBef>
              <a:spcAft>
                <a:spcPts val="0"/>
              </a:spcAft>
              <a:buSzPts val="1600"/>
              <a:buChar char="•"/>
            </a:pPr>
            <a:r>
              <a:rPr lang="en-US">
                <a:solidFill>
                  <a:schemeClr val="dk1"/>
                </a:solidFill>
              </a:rPr>
              <a:t>Integrates well in various Applications – ESRI ArcGIS, desktop based apps, YouTube, DropBox, NASA scientific work, game development, GUI, Excel, R Studio,</a:t>
            </a:r>
            <a:endParaRPr/>
          </a:p>
          <a:p>
            <a:pPr indent="-255587" lvl="0" marL="273050" rtl="0" algn="l">
              <a:lnSpc>
                <a:spcPct val="80000"/>
              </a:lnSpc>
              <a:spcBef>
                <a:spcPts val="1000"/>
              </a:spcBef>
              <a:spcAft>
                <a:spcPts val="0"/>
              </a:spcAft>
              <a:buSzPts val="1600"/>
              <a:buChar char="•"/>
            </a:pPr>
            <a:r>
              <a:rPr lang="en-US">
                <a:solidFill>
                  <a:schemeClr val="dk1"/>
                </a:solidFill>
              </a:rPr>
              <a:t>Interfaces well with all commercial major databases</a:t>
            </a:r>
            <a:endParaRPr/>
          </a:p>
          <a:p>
            <a:pPr indent="-255587" lvl="0" marL="273050" rtl="0" algn="r">
              <a:lnSpc>
                <a:spcPct val="80000"/>
              </a:lnSpc>
              <a:spcBef>
                <a:spcPts val="1000"/>
              </a:spcBef>
              <a:spcAft>
                <a:spcPts val="0"/>
              </a:spcAft>
              <a:buSzPts val="2560"/>
              <a:buChar char="•"/>
            </a:pPr>
            <a:r>
              <a:rPr b="1" i="1" lang="en-US" sz="3200"/>
              <a:t>“Glue it all together with Python”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5bc5754d16_0_8"/>
          <p:cNvSpPr txBox="1"/>
          <p:nvPr>
            <p:ph type="title"/>
          </p:nvPr>
        </p:nvSpPr>
        <p:spPr>
          <a:xfrm>
            <a:off x="857250" y="609600"/>
            <a:ext cx="7406700" cy="135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Matplotlib</a:t>
            </a:r>
            <a:endParaRPr/>
          </a:p>
        </p:txBody>
      </p:sp>
      <p:sp>
        <p:nvSpPr>
          <p:cNvPr id="121" name="Google Shape;121;g5bc5754d16_0_8"/>
          <p:cNvSpPr txBox="1"/>
          <p:nvPr>
            <p:ph idx="1" type="body"/>
          </p:nvPr>
        </p:nvSpPr>
        <p:spPr>
          <a:xfrm>
            <a:off x="857251" y="2057400"/>
            <a:ext cx="7404600" cy="4038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is it?</a:t>
            </a:r>
            <a:endParaRPr/>
          </a:p>
          <a:p>
            <a:pPr indent="-304800" lvl="0" marL="457200" rtl="0" algn="l">
              <a:spcBef>
                <a:spcPts val="1000"/>
              </a:spcBef>
              <a:spcAft>
                <a:spcPts val="0"/>
              </a:spcAft>
              <a:buClr>
                <a:srgbClr val="000000"/>
              </a:buClr>
              <a:buSzPts val="1200"/>
              <a:buChar char="•"/>
            </a:pPr>
            <a:r>
              <a:rPr lang="en-US" sz="1200">
                <a:solidFill>
                  <a:srgbClr val="000000"/>
                </a:solidFill>
                <a:highlight>
                  <a:srgbClr val="FFFFFF"/>
                </a:highlight>
                <a:latin typeface="Verdana"/>
                <a:ea typeface="Verdana"/>
                <a:cs typeface="Verdana"/>
                <a:sym typeface="Verdana"/>
              </a:rPr>
              <a:t>Python 2D plotting library which produces publication quality figures</a:t>
            </a:r>
            <a:endParaRPr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Clr>
                <a:srgbClr val="000000"/>
              </a:buClr>
              <a:buSzPts val="1200"/>
              <a:buChar char="•"/>
            </a:pPr>
            <a:r>
              <a:rPr lang="en-US" sz="1200">
                <a:solidFill>
                  <a:srgbClr val="000000"/>
                </a:solidFill>
                <a:highlight>
                  <a:srgbClr val="FFFFFF"/>
                </a:highlight>
                <a:latin typeface="Verdana"/>
                <a:ea typeface="Verdana"/>
                <a:cs typeface="Verdana"/>
                <a:sym typeface="Verdana"/>
              </a:rPr>
              <a:t>Users can create plots such as scatter plots, line graphs, and bar graphs.</a:t>
            </a:r>
            <a:endParaRPr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Clr>
                <a:srgbClr val="000000"/>
              </a:buClr>
              <a:buSzPts val="1200"/>
              <a:buChar char="•"/>
            </a:pPr>
            <a:r>
              <a:rPr lang="en-US" sz="1200">
                <a:solidFill>
                  <a:srgbClr val="000000"/>
                </a:solidFill>
                <a:highlight>
                  <a:srgbClr val="FFFFFF"/>
                </a:highlight>
                <a:latin typeface="Verdana"/>
                <a:ea typeface="Verdana"/>
                <a:cs typeface="Verdana"/>
                <a:sym typeface="Verdana"/>
              </a:rPr>
              <a:t>Resources: https://matplotlib.org/index.html </a:t>
            </a:r>
            <a:endParaRPr sz="1200">
              <a:solidFill>
                <a:srgbClr val="000000"/>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sz="1200">
              <a:solidFill>
                <a:srgbClr val="000000"/>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sz="1200">
              <a:solidFill>
                <a:srgbClr val="000000"/>
              </a:solidFill>
              <a:highlight>
                <a:srgbClr val="FFFFFF"/>
              </a:highlight>
              <a:latin typeface="Verdana"/>
              <a:ea typeface="Verdana"/>
              <a:cs typeface="Verdana"/>
              <a:sym typeface="Verdana"/>
            </a:endParaRPr>
          </a:p>
          <a:p>
            <a:pPr indent="0" lvl="0" marL="457200" rtl="0" algn="l">
              <a:spcBef>
                <a:spcPts val="1000"/>
              </a:spcBef>
              <a:spcAft>
                <a:spcPts val="0"/>
              </a:spcAft>
              <a:buNone/>
            </a:pPr>
            <a:r>
              <a:t/>
            </a:r>
            <a:endParaRPr sz="1200">
              <a:solidFill>
                <a:srgbClr val="000000"/>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sz="1200">
              <a:solidFill>
                <a:srgbClr val="000000"/>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a:solidFill>
                <a:srgbClr val="000000"/>
              </a:solidFill>
              <a:highlight>
                <a:srgbClr val="FFFFFF"/>
              </a:highlight>
            </a:endParaRPr>
          </a:p>
          <a:p>
            <a:pPr indent="0" lvl="0" marL="0" rtl="0" algn="l">
              <a:spcBef>
                <a:spcPts val="1000"/>
              </a:spcBef>
              <a:spcAft>
                <a:spcPts val="0"/>
              </a:spcAft>
              <a:buNone/>
            </a:pPr>
            <a:r>
              <a:rPr lang="en-US"/>
              <a:t>Resour</a:t>
            </a:r>
            <a:endParaRPr/>
          </a:p>
        </p:txBody>
      </p:sp>
      <p:pic>
        <p:nvPicPr>
          <p:cNvPr id="122" name="Google Shape;122;g5bc5754d16_0_8"/>
          <p:cNvPicPr preferRelativeResize="0"/>
          <p:nvPr/>
        </p:nvPicPr>
        <p:blipFill>
          <a:blip r:embed="rId3">
            <a:alphaModFix/>
          </a:blip>
          <a:stretch>
            <a:fillRect/>
          </a:stretch>
        </p:blipFill>
        <p:spPr>
          <a:xfrm>
            <a:off x="857250" y="3171575"/>
            <a:ext cx="2831075" cy="2123300"/>
          </a:xfrm>
          <a:prstGeom prst="rect">
            <a:avLst/>
          </a:prstGeom>
          <a:noFill/>
          <a:ln>
            <a:noFill/>
          </a:ln>
        </p:spPr>
      </p:pic>
      <p:pic>
        <p:nvPicPr>
          <p:cNvPr id="123" name="Google Shape;123;g5bc5754d16_0_8"/>
          <p:cNvPicPr preferRelativeResize="0"/>
          <p:nvPr/>
        </p:nvPicPr>
        <p:blipFill>
          <a:blip r:embed="rId4">
            <a:alphaModFix/>
          </a:blip>
          <a:stretch>
            <a:fillRect/>
          </a:stretch>
        </p:blipFill>
        <p:spPr>
          <a:xfrm>
            <a:off x="3532100" y="3271296"/>
            <a:ext cx="2565174" cy="1923875"/>
          </a:xfrm>
          <a:prstGeom prst="rect">
            <a:avLst/>
          </a:prstGeom>
          <a:noFill/>
          <a:ln>
            <a:noFill/>
          </a:ln>
        </p:spPr>
      </p:pic>
      <p:pic>
        <p:nvPicPr>
          <p:cNvPr id="124" name="Google Shape;124;g5bc5754d16_0_8"/>
          <p:cNvPicPr preferRelativeResize="0"/>
          <p:nvPr/>
        </p:nvPicPr>
        <p:blipFill>
          <a:blip r:embed="rId5">
            <a:alphaModFix/>
          </a:blip>
          <a:stretch>
            <a:fillRect/>
          </a:stretch>
        </p:blipFill>
        <p:spPr>
          <a:xfrm>
            <a:off x="6035800" y="3354050"/>
            <a:ext cx="2344501" cy="1758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g5bc5754d16_1_1"/>
          <p:cNvSpPr txBox="1"/>
          <p:nvPr>
            <p:ph type="title"/>
          </p:nvPr>
        </p:nvSpPr>
        <p:spPr>
          <a:xfrm>
            <a:off x="856200" y="299950"/>
            <a:ext cx="7406700" cy="1356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Matplotlib</a:t>
            </a:r>
            <a:endParaRPr/>
          </a:p>
        </p:txBody>
      </p:sp>
      <p:sp>
        <p:nvSpPr>
          <p:cNvPr id="131" name="Google Shape;131;g5bc5754d16_1_1"/>
          <p:cNvSpPr txBox="1"/>
          <p:nvPr>
            <p:ph idx="1" type="body"/>
          </p:nvPr>
        </p:nvSpPr>
        <p:spPr>
          <a:xfrm>
            <a:off x="857251" y="2057400"/>
            <a:ext cx="7404600" cy="4038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32" name="Google Shape;132;g5bc5754d16_1_1"/>
          <p:cNvPicPr preferRelativeResize="0"/>
          <p:nvPr/>
        </p:nvPicPr>
        <p:blipFill>
          <a:blip r:embed="rId3">
            <a:alphaModFix/>
          </a:blip>
          <a:stretch>
            <a:fillRect/>
          </a:stretch>
        </p:blipFill>
        <p:spPr>
          <a:xfrm>
            <a:off x="2104524" y="1321999"/>
            <a:ext cx="5030124" cy="5030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sis">
  <a:themeElements>
    <a:clrScheme name="Basis">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2015-10-07T01:12:52Z</dcterms:created>
  <dc:creator>Violet</dc:creator>
</cp:coreProperties>
</file>