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0700" x="2117850"/>
            <a:ext cy="3608400" cx="4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3651500" x="457200"/>
            <a:ext cy="1274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54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  <p:pic>
        <p:nvPicPr>
          <p:cNvPr id="29" name="Shape 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1125" x="929884"/>
            <a:ext cy="1970724" cx="73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0" sz="44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Announcements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200150" x="255650"/>
            <a:ext cy="38252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Anyone hiring?</a:t>
            </a:r>
          </a:p>
          <a:p>
            <a:pPr rtl="0" lvl="0">
              <a:lnSpc>
                <a:spcPct val="115000"/>
              </a:lnSpc>
              <a:spcBef>
                <a:spcPts val="50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rtl="0" lvl="0" indent="-381000" marL="457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Anyone looking for a job?</a:t>
            </a:r>
          </a:p>
          <a:p>
            <a:pPr rtl="0" lvl="0">
              <a:lnSpc>
                <a:spcPct val="115000"/>
              </a:lnSpc>
              <a:spcBef>
                <a:spcPts val="50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rtl="0" lvl="0" indent="-381000" marL="457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Anything else we should be aware of?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64025" x="457200"/>
            <a:ext cy="61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WWC Chapters</a:t>
            </a:r>
          </a:p>
        </p:txBody>
      </p:sp>
      <p:sp>
        <p:nvSpPr>
          <p:cNvPr id="41" name="Shape 41"/>
          <p:cNvSpPr txBox="1"/>
          <p:nvPr/>
        </p:nvSpPr>
        <p:spPr>
          <a:xfrm flipH="1">
            <a:off y="957000" x="507925"/>
            <a:ext cy="26699" cx="799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6012" x="309562"/>
            <a:ext cy="4772025" cx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6024" x="6638675"/>
            <a:ext cy="4772025" cx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y="3431225" x="2694375"/>
            <a:ext cy="941099" cx="381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600" lang="en"/>
              <a:t>WWC Fort Collins is live...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rPr sz="1600" lang="en"/>
              <a:t>Spread the word and show your support!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108437" x="3521737"/>
            <a:ext cy="1743075" cx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44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Now…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364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>
                <a:latin typeface="Calibri"/>
                <a:ea typeface="Calibri"/>
                <a:cs typeface="Calibri"/>
                <a:sym typeface="Calibri"/>
              </a:rPr>
              <a:t>Tonight’s Presentation: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Distributed Systems with Tim Berglund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