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69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-4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786F-FE4D-4B1F-9939-3592CEE4B3A6}" type="datetime1">
              <a:rPr lang="es-ES" smtClean="0"/>
              <a:pPr/>
              <a:t>03/06/2016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8CC0A-F7E7-4555-92FA-3C0AD5D2E5EC}" type="datetime1">
              <a:rPr lang="es-ES" smtClean="0"/>
              <a:pPr/>
              <a:t>03/06/2016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AFA-3C3A-4894-AAAE-3049B0C036E8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E989-9C97-4795-9B52-00681BE1B05E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505A-D6E2-47E1-84B6-A397D74C33D3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350E-6A75-4A30-ADB7-D8CBF34FE5AB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1BE-C2D6-471A-962C-CD2B5E0AE8BF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5D6-75FB-4515-8245-4806330B5846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6A9-E9B1-419D-9557-AABDAB29301B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CAEE-5261-4450-B376-918D06482B16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0D8-4E14-4F9C-9290-7D26F5DA0D6B}" type="datetime1">
              <a:rPr lang="fr-FR" smtClean="0"/>
              <a:pPr/>
              <a:t>03/06/2016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dames - Fabien GOUGET &amp; Romain EPIARD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FD3DAB9-F605-4BF0-BAD8-4CE9F09F9BE0}" type="datetime1">
              <a:rPr lang="fr-FR" smtClean="0"/>
              <a:pPr/>
              <a:t>03/06/2016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fr-FR" smtClean="0"/>
              <a:t>Jeu de dames - Fabien GOUGET &amp; Romain EPIARD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IIAR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Jeu de Dames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Points importants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Règles du jeu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Intelligence Artificielle et Evaluation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Apprentissage et </a:t>
            </a:r>
            <a:r>
              <a:rPr lang="fr-FR" dirty="0" smtClean="0"/>
              <a:t>mémorisation des parties précédentes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610600" y="6362700"/>
            <a:ext cx="1013792" cy="257176"/>
          </a:xfrm>
        </p:spPr>
        <p:txBody>
          <a:bodyPr/>
          <a:lstStyle/>
          <a:p>
            <a:fld id="{F96E970A-5B2F-4E10-A295-28FC3D517284}" type="datetime1">
              <a:rPr lang="fr-FR" sz="1400" smtClean="0"/>
              <a:pPr/>
              <a:t>03/06/2016</a:t>
            </a:fld>
            <a:endParaRPr lang="en-US" sz="1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Jeu de dames - Fabien GOUGET &amp; Romain EPIARD</a:t>
            </a:r>
            <a:endParaRPr lang="en-US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Règles du jeu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9337" y="1825625"/>
            <a:ext cx="4232726" cy="4270375"/>
          </a:xfrm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Règles officielles du jeu de dames</a:t>
            </a:r>
          </a:p>
          <a:p>
            <a:endParaRPr lang="fr-FR" dirty="0" smtClean="0"/>
          </a:p>
          <a:p>
            <a:r>
              <a:rPr lang="fr-FR" dirty="0" smtClean="0"/>
              <a:t>Reines non prises en charge</a:t>
            </a:r>
          </a:p>
          <a:p>
            <a:endParaRPr lang="fr-FR" dirty="0" smtClean="0"/>
          </a:p>
          <a:p>
            <a:r>
              <a:rPr lang="fr-FR" dirty="0" smtClean="0"/>
              <a:t>Changement de sens des pions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Choix de l’algorithme utilisé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8544272" y="6362700"/>
            <a:ext cx="1056928" cy="257176"/>
          </a:xfrm>
        </p:spPr>
        <p:txBody>
          <a:bodyPr/>
          <a:lstStyle/>
          <a:p>
            <a:fld id="{302EFA7D-AD22-44AC-BD74-E53B00B054CC}" type="datetime1">
              <a:rPr lang="fr-FR" sz="1400" smtClean="0"/>
              <a:pPr/>
              <a:t>03/06/2016</a:t>
            </a:fld>
            <a:endParaRPr lang="en-US" sz="140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Jeu de dames - Fabien GOUGET &amp; Romain EPIARD</a:t>
            </a:r>
            <a:endParaRPr lang="en-US" sz="14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smtClean="0"/>
              <a:pPr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xmlns="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372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Intelligence Artificielle et 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Min-Max et </a:t>
            </a:r>
            <a:r>
              <a:rPr lang="el-GR" dirty="0" smtClean="0"/>
              <a:t>α</a:t>
            </a:r>
            <a:r>
              <a:rPr lang="fr-FR" dirty="0" smtClean="0"/>
              <a:t> – </a:t>
            </a:r>
            <a:r>
              <a:rPr lang="el-GR" dirty="0" smtClean="0"/>
              <a:t>β</a:t>
            </a:r>
            <a:r>
              <a:rPr lang="fr-FR" dirty="0" smtClean="0"/>
              <a:t> réécris</a:t>
            </a:r>
          </a:p>
          <a:p>
            <a:endParaRPr lang="fr-FR" dirty="0" smtClean="0"/>
          </a:p>
          <a:p>
            <a:r>
              <a:rPr lang="fr-FR" dirty="0" smtClean="0"/>
              <a:t>Fonction d’évaluation calculée </a:t>
            </a:r>
            <a:r>
              <a:rPr lang="fr-FR" dirty="0" smtClean="0"/>
              <a:t>suivant les critères :</a:t>
            </a:r>
          </a:p>
          <a:p>
            <a:pPr lvl="1"/>
            <a:r>
              <a:rPr lang="fr-FR" dirty="0" smtClean="0"/>
              <a:t>Nombre de pions (matériel)</a:t>
            </a:r>
          </a:p>
          <a:p>
            <a:pPr lvl="1"/>
            <a:r>
              <a:rPr lang="fr-FR" dirty="0" smtClean="0"/>
              <a:t>Nombre de coups possibles (mobilité)</a:t>
            </a:r>
          </a:p>
          <a:p>
            <a:pPr lvl="1"/>
            <a:r>
              <a:rPr lang="fr-FR" dirty="0" smtClean="0"/>
              <a:t>Nombre de pions qui sont dans la zone gagnante (position)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Polynôme =&gt; le coefficient détermine l’importance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blipFill>
            <a:blip r:embed="rId2" cstate="print"/>
            <a:stretch>
              <a:fillRect/>
            </a:stretch>
          </a:blip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>
                <a:noFill/>
              </a:rPr>
              <a:t> 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8544272" y="6362700"/>
            <a:ext cx="1056928" cy="257176"/>
          </a:xfrm>
        </p:spPr>
        <p:txBody>
          <a:bodyPr/>
          <a:lstStyle/>
          <a:p>
            <a:fld id="{AF15D5A9-376D-4A61-B720-75C7F524B260}" type="datetime1">
              <a:rPr lang="fr-FR" sz="1400" smtClean="0"/>
              <a:pPr/>
              <a:t>03/06/2016</a:t>
            </a:fld>
            <a:endParaRPr lang="en-US" sz="140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Jeu de dames - Fabien GOUGET &amp; Romain EPIARD</a:t>
            </a:r>
            <a:endParaRPr lang="en-US" sz="140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smtClean="0"/>
              <a:pPr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xmlns="" val="41452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et mémorisation des parties précédentes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Mémorisation à l’aide de fichiers textes</a:t>
            </a:r>
          </a:p>
          <a:p>
            <a:r>
              <a:rPr lang="fr-FR" dirty="0" smtClean="0"/>
              <a:t>Date et heure de la mémorisation pour le nom de fichier</a:t>
            </a:r>
          </a:p>
          <a:p>
            <a:endParaRPr lang="fr-FR" dirty="0"/>
          </a:p>
          <a:p>
            <a:r>
              <a:rPr lang="fr-FR" dirty="0" smtClean="0"/>
              <a:t>Structure du fichier</a:t>
            </a:r>
          </a:p>
          <a:p>
            <a:pPr lvl="1"/>
            <a:r>
              <a:rPr lang="fr-FR" dirty="0" smtClean="0"/>
              <a:t>Mémorisation des états du plateau</a:t>
            </a:r>
          </a:p>
          <a:p>
            <a:pPr lvl="1"/>
            <a:r>
              <a:rPr lang="fr-FR" dirty="0" smtClean="0"/>
              <a:t>Mémorisation de la direction de chaque pion</a:t>
            </a:r>
          </a:p>
          <a:p>
            <a:pPr lvl="1"/>
            <a:r>
              <a:rPr lang="fr-FR" dirty="0" smtClean="0"/>
              <a:t>Mémorisation du gagnant de la partie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1984" y="2132856"/>
            <a:ext cx="5419758" cy="100811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544272" y="6362700"/>
            <a:ext cx="1056928" cy="257176"/>
          </a:xfrm>
        </p:spPr>
        <p:txBody>
          <a:bodyPr/>
          <a:lstStyle/>
          <a:p>
            <a:fld id="{5B90AF71-6E3C-4B78-A84F-CB074CCB11DE}" type="datetime1">
              <a:rPr lang="fr-FR" sz="1400" smtClean="0"/>
              <a:pPr/>
              <a:t>03/06/2016</a:t>
            </a:fld>
            <a:endParaRPr lang="en-US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Jeu de dames - Fabien GOUGET &amp; Romain EPIARD</a:t>
            </a:r>
            <a:endParaRPr lang="en-US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4384992"/>
            <a:ext cx="587774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et mémorisation des parties précédentes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42672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Définition </a:t>
            </a:r>
            <a:r>
              <a:rPr lang="fr-FR" dirty="0" smtClean="0"/>
              <a:t>du point de non retour</a:t>
            </a:r>
          </a:p>
          <a:p>
            <a:endParaRPr lang="fr-FR" dirty="0"/>
          </a:p>
          <a:p>
            <a:r>
              <a:rPr lang="fr-FR" dirty="0" smtClean="0"/>
              <a:t>Sauvegarde dans un fichier en fin de partie</a:t>
            </a:r>
          </a:p>
          <a:p>
            <a:endParaRPr lang="fr-FR" dirty="0" smtClean="0"/>
          </a:p>
          <a:p>
            <a:r>
              <a:rPr lang="fr-FR" dirty="0" smtClean="0"/>
              <a:t>Chargement lancement du jeu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544272" y="6362700"/>
            <a:ext cx="1056928" cy="257176"/>
          </a:xfrm>
        </p:spPr>
        <p:txBody>
          <a:bodyPr/>
          <a:lstStyle/>
          <a:p>
            <a:fld id="{2764350E-6A75-4A30-ADB7-D8CBF34FE5AB}" type="datetime1">
              <a:rPr lang="fr-FR" sz="1400" smtClean="0"/>
              <a:pPr/>
              <a:t>03/06/2016</a:t>
            </a:fld>
            <a:endParaRPr lang="en-US" sz="140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 smtClean="0"/>
              <a:t>Jeu de dames - Fabien GOUGET &amp; Romain EPIARD</a:t>
            </a:r>
            <a:endParaRPr lang="en-US" sz="1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54576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Conclusion</a:t>
            </a:r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Implémentation des reines et élagage de la mémoire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444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Circuits imprimés (grand écran)</Template>
  <TotalTime>0</TotalTime>
  <Words>223</Words>
  <Application>Microsoft Office PowerPoint</Application>
  <PresentationFormat>Personnalisé</PresentationFormat>
  <Paragraphs>58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TechComputer_16x9</vt:lpstr>
      <vt:lpstr>Projet IIAR</vt:lpstr>
      <vt:lpstr>Points importants</vt:lpstr>
      <vt:lpstr>Règles du jeu</vt:lpstr>
      <vt:lpstr>Intelligence Artificielle et Evaluation</vt:lpstr>
      <vt:lpstr>Apprentissage et mémorisation des parties précédentes</vt:lpstr>
      <vt:lpstr>Apprentissage et mémorisation des parties précédentes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2016-06-02T19:16:50Z</dcterms:created>
  <dcterms:modified xsi:type="dcterms:W3CDTF">2016-06-03T07:52:59Z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