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6" r:id="rId1"/>
  </p:sldMasterIdLst>
  <p:notesMasterIdLst>
    <p:notesMasterId r:id="rId8"/>
  </p:notesMasterIdLst>
  <p:sldIdLst>
    <p:sldId id="257" r:id="rId2"/>
    <p:sldId id="271" r:id="rId3"/>
    <p:sldId id="284" r:id="rId4"/>
    <p:sldId id="285" r:id="rId5"/>
    <p:sldId id="286" r:id="rId6"/>
    <p:sldId id="287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나눔스퀘어 ExtraBold" panose="020B0600000101010101" pitchFamily="50" charset="-127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3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1881" y="2447473"/>
            <a:ext cx="7448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 Call Monitoring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9932127" y="26963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511796" y="267716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354999" y="269633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782565" y="269633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38D9249-0271-464B-8653-BB88CD030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9" y="975518"/>
            <a:ext cx="10199715" cy="4800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1" name="직선 연결선 20"/>
          <p:cNvCxnSpPr/>
          <p:nvPr/>
        </p:nvCxnSpPr>
        <p:spPr>
          <a:xfrm>
            <a:off x="11206747" y="25940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09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9474929" y="26963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919120" y="267716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354999" y="269633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782565" y="269633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38D9249-0271-464B-8653-BB88CD030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32" y="975518"/>
            <a:ext cx="8284869" cy="4800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1" name="직선 연결선 20"/>
          <p:cNvCxnSpPr/>
          <p:nvPr/>
        </p:nvCxnSpPr>
        <p:spPr>
          <a:xfrm>
            <a:off x="11206747" y="25940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71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9483241" y="26963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351382" y="269633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906113" y="269633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782565" y="269633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38D9249-0271-464B-8653-BB88CD030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14" y="975518"/>
            <a:ext cx="8066904" cy="4800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1" name="직선 연결선 20"/>
          <p:cNvCxnSpPr/>
          <p:nvPr/>
        </p:nvCxnSpPr>
        <p:spPr>
          <a:xfrm>
            <a:off x="11206747" y="25940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38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9541429" y="26963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791957" y="267716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964301" y="269633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391867" y="269633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38D9249-0271-464B-8653-BB88CD030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54" y="975518"/>
            <a:ext cx="10163824" cy="4800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1" name="직선 연결선 20"/>
          <p:cNvCxnSpPr/>
          <p:nvPr/>
        </p:nvCxnSpPr>
        <p:spPr>
          <a:xfrm>
            <a:off x="11206747" y="25940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54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9067602" y="26963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758701" y="267716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490474" y="269633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918040" y="269633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38D9249-0271-464B-8653-BB88CD030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14" y="975518"/>
            <a:ext cx="8066904" cy="4800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1" name="직선 연결선 20"/>
          <p:cNvCxnSpPr/>
          <p:nvPr/>
        </p:nvCxnSpPr>
        <p:spPr>
          <a:xfrm>
            <a:off x="10342222" y="259403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5698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</Words>
  <Application>Microsoft Office PowerPoint</Application>
  <PresentationFormat>와이드스크린</PresentationFormat>
  <Paragraphs>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맑은 고딕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pc</cp:lastModifiedBy>
  <cp:revision>30</cp:revision>
  <dcterms:created xsi:type="dcterms:W3CDTF">2017-05-29T09:12:16Z</dcterms:created>
  <dcterms:modified xsi:type="dcterms:W3CDTF">2025-07-22T03:24:16Z</dcterms:modified>
</cp:coreProperties>
</file>