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2400" y="859155"/>
          <a:ext cx="9770745" cy="528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685"/>
                <a:gridCol w="7719060"/>
              </a:tblGrid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유스케이스 명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-유스케이스의 이름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-유스케이스에 대한 설명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우선 순위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-유스케이스의 우선 순위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액터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-유스케이스와 연관된 액터들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우선 순위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-우선 순위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선행 조건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-유스케이스가 수행될 때 이미 만족해야 하는 조건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 흐름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(시나리오)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-유스케이스가 수행될 때 액터와 시스템간의 상호 작용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후행 조건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-유스케이스의 수행 완료 시 만족해야 하는 조건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비기능적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요구 사항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-이 유스케이스와 관련된 성능, 보안 등과 같은 비기능적 요구사항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Hyerin Kim</dc:creator>
  <cp:lastModifiedBy>Hyerin Kim</cp:lastModifiedBy>
</cp:coreProperties>
</file>