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8" r:id="rId1"/>
    <p:sldMasterId id="2147483859" r:id="rId2"/>
    <p:sldMasterId id="2147483860" r:id="rId3"/>
    <p:sldMasterId id="2147483861" r:id="rId4"/>
    <p:sldMasterId id="2147483862" r:id="rId5"/>
    <p:sldMasterId id="2147483863" r:id="rId6"/>
    <p:sldMasterId id="2147483864" r:id="rId7"/>
    <p:sldMasterId id="2147483865" r:id="rId8"/>
    <p:sldMasterId id="2147483866" r:id="rId9"/>
    <p:sldMasterId id="2147483867" r:id="rId10"/>
    <p:sldMasterId id="2147483868" r:id="rId11"/>
    <p:sldMasterId id="2147483869" r:id="rId12"/>
    <p:sldMasterId id="2147483870" r:id="rId13"/>
    <p:sldMasterId id="2147483871" r:id="rId14"/>
    <p:sldMasterId id="2147483872" r:id="rId15"/>
    <p:sldMasterId id="2147483873" r:id="rId16"/>
  </p:sldMasterIdLst>
  <p:notesMasterIdLst>
    <p:notesMasterId r:id="rId36"/>
  </p:notesMasterIdLst>
  <p:sldIdLst>
    <p:sldId id="267" r:id="rId17"/>
    <p:sldId id="261" r:id="rId18"/>
    <p:sldId id="268" r:id="rId19"/>
    <p:sldId id="282" r:id="rId20"/>
    <p:sldId id="270" r:id="rId21"/>
    <p:sldId id="272" r:id="rId22"/>
    <p:sldId id="269" r:id="rId23"/>
    <p:sldId id="271" r:id="rId24"/>
    <p:sldId id="280" r:id="rId25"/>
    <p:sldId id="281" r:id="rId26"/>
    <p:sldId id="273" r:id="rId27"/>
    <p:sldId id="274" r:id="rId28"/>
    <p:sldId id="275" r:id="rId29"/>
    <p:sldId id="283" r:id="rId30"/>
    <p:sldId id="276" r:id="rId31"/>
    <p:sldId id="277" r:id="rId32"/>
    <p:sldId id="278" r:id="rId33"/>
    <p:sldId id="279" r:id="rId34"/>
    <p:sldId id="266" r:id="rId35"/>
  </p:sldIdLst>
  <p:sldSz cx="12192000" cy="6858000"/>
  <p:notesSz cx="6858000" cy="9144000"/>
  <p:embeddedFontLst>
    <p:embeddedFont>
      <p:font typeface="-윤고딕350" panose="02030504000101010101" pitchFamily="18" charset="-127"/>
      <p:regular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-윤고딕330" panose="02030504000101010101" pitchFamily="18" charset="-127"/>
      <p:regular r:id="rId40"/>
    </p:embeddedFont>
    <p:embeddedFont>
      <p:font typeface="-윤고딕320" panose="02030504000101010101" pitchFamily="18" charset="-127"/>
      <p:regular r:id="rId41"/>
    </p:embeddedFont>
    <p:embeddedFont>
      <p:font typeface="-윤고딕310" panose="02030504000101010101" pitchFamily="18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="" xmlns:p14="http://schemas.microsoft.com/office/powerpoint/2010/main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04040"/>
    <a:srgbClr val="7F7F7F"/>
    <a:srgbClr val="BFBFBF"/>
    <a:srgbClr val="D9D9D9"/>
    <a:srgbClr val="767171"/>
    <a:srgbClr val="7C7C7C"/>
    <a:srgbClr val="6F6F6F"/>
    <a:srgbClr val="494949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font" Target="fonts/font3.fntdata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font" Target="fonts/font6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4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B3FE-1CD9-44DA-856F-1BABB2199774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4FB6D-1E47-4023-9C87-A79E2C5D4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3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34" name="텍스트 개체 틀 33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5" name="온라인 이미지 개체 틀 34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7035" cy="3086735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텍스트 개체 틀 234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36" name="온라인 이미지 개체 틀 235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텍스트 개체 틀 265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67" name="온라인 이미지 개체 틀 26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텍스트 개체 틀 278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0" name="온라인 이미지 개체 틀 279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79" name="텍스트 개체 틀 278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280" name="온라인 이미지 개체 틀 279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텍스트 개체 틀 291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3" name="온라인 이미지 개체 틀 29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텍스트 개체 틀 32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24" name="온라인 이미지 개체 틀 32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텍스트 개체 틀 347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49" name="온라인 이미지 개체 틀 348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텍스트 개체 틀 366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68" name="온라인 이미지 개체 틀 367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45" name="텍스트 개체 틀 44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6" name="온라인 이미지 개체 틀 45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45" name="텍스트 개체 틀 44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46" name="온라인 이미지 개체 틀 45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685800" y="1143000"/>
                <a:ext cx="5486400" cy="3086100"/>
              </a:xfrm>
              <a:custGeom>
                <a:avLst/>
                <a:gdLst>
                  <a:gd name="TX0" fmla="*/ 0 w 120001"/>
                  <a:gd name="TY0" fmla="*/ 0 h 120001"/>
                  <a:gd name="TX1" fmla="*/ 120000 w 120001"/>
                  <a:gd name="TY1" fmla="*/ 0 h 120001"/>
                  <a:gd name="TX2" fmla="*/ 120000 w 120001"/>
                  <a:gd name="TY2" fmla="*/ 120000 h 120001"/>
                  <a:gd name="TX3" fmla="*/ 0 w 120001"/>
                  <a:gd name="TY3" fmla="*/ 120000 h 120001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</a:cxnLst>
                <a:rect l="l" t="t" r="r" b="b"/>
                <a:pathLst>
                  <a:path w="120001" h="120001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just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텍스트 개체 틀 111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3" name="온라인 이미지 개체 틀 11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텍스트 개체 틀 209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11" name="온라인 이미지 개체 틀 210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텍스트 개체 틀 8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2" name="온라인 이미지 개체 틀 8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텍스트 개체 틀 160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2" name="온라인 이미지 개체 틀 16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텍스트 개체 틀 385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87" name="온라인 이미지 개체 틀 386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텍스트 개체 틀 416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18" name="온라인 이미지 개체 틀 417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FAA25B32-F57C-426D-8D5F-95D33B316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6975" y="3046412"/>
            <a:ext cx="7258050" cy="766763"/>
          </a:xfrm>
        </p:spPr>
        <p:txBody>
          <a:bodyPr>
            <a:noAutofit/>
          </a:bodyPr>
          <a:lstStyle>
            <a:lvl1pPr marL="0" indent="0" algn="ctr">
              <a:buNone/>
              <a:defRPr sz="54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ko-KR" altLang="en-US" dirty="0" err="1"/>
              <a:t>모노톤</a:t>
            </a:r>
            <a:r>
              <a:rPr lang="ko-KR" altLang="en-US" dirty="0"/>
              <a:t> 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ECC2C759-30E0-4850-90B0-71A0A1D329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04640" y="3811588"/>
            <a:ext cx="3972560" cy="322262"/>
          </a:xfrm>
        </p:spPr>
        <p:txBody>
          <a:bodyPr>
            <a:noAutofit/>
          </a:bodyPr>
          <a:lstStyle>
            <a:lvl1pPr marL="0" indent="0" algn="dist">
              <a:buNone/>
              <a:defRPr sz="1800"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INTELLIGRAPHIC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34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853A81E-1C30-43B2-8102-A8C9104A49F2}"/>
              </a:ext>
            </a:extLst>
          </p:cNvPr>
          <p:cNvSpPr/>
          <p:nvPr userDrawn="1"/>
        </p:nvSpPr>
        <p:spPr>
          <a:xfrm>
            <a:off x="5273276" y="653892"/>
            <a:ext cx="1645443" cy="7131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="" xmlns:a16="http://schemas.microsoft.com/office/drawing/2014/main" id="{1CB3352A-FB30-4C7C-97CD-F0361B5EAA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510" y="1966370"/>
            <a:ext cx="4752974" cy="4591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marL="514350" indent="-514350" algn="ctr">
              <a:buAutoNum type="arabicPeriod"/>
            </a:pPr>
            <a:r>
              <a:rPr lang="ko-KR" altLang="en-US" sz="2800" dirty="0" err="1"/>
              <a:t>모노톤이란</a:t>
            </a:r>
            <a:r>
              <a:rPr lang="en-US" altLang="ko-KR" sz="2800" dirty="0"/>
              <a:t>?</a:t>
            </a:r>
          </a:p>
          <a:p>
            <a:pPr algn="ctr"/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 algn="ctr">
              <a:buAutoNum type="arabicPeriod"/>
            </a:pPr>
            <a:endParaRPr lang="en-US" altLang="ko-KR" dirty="0"/>
          </a:p>
          <a:p>
            <a:pPr algn="ctr"/>
            <a:r>
              <a:rPr lang="en-US" altLang="ko-KR" sz="2800" dirty="0"/>
              <a:t>2. </a:t>
            </a:r>
            <a:r>
              <a:rPr lang="ko-KR" altLang="en-US" sz="2800" dirty="0"/>
              <a:t>그래프와 분석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2800" dirty="0"/>
              <a:t>3. </a:t>
            </a:r>
            <a:r>
              <a:rPr lang="ko-KR" altLang="en-US" sz="2800" dirty="0"/>
              <a:t>결론</a:t>
            </a:r>
            <a:endParaRPr lang="en-US" altLang="ko-KR" sz="2800" dirty="0"/>
          </a:p>
          <a:p>
            <a:pPr algn="ctr"/>
            <a:r>
              <a:rPr lang="en-US" altLang="ko-KR" dirty="0"/>
              <a:t> </a:t>
            </a:r>
            <a:r>
              <a:rPr lang="en-US" altLang="ko-KR" sz="28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-</a:t>
            </a:r>
            <a:endParaRPr lang="en-US" altLang="ko-KR" dirty="0"/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798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1045CA4-2B1D-43A5-9335-BF513DD551C6}"/>
              </a:ext>
            </a:extLst>
          </p:cNvPr>
          <p:cNvSpPr/>
          <p:nvPr userDrawn="1"/>
        </p:nvSpPr>
        <p:spPr>
          <a:xfrm>
            <a:off x="0" y="380473"/>
            <a:ext cx="172720" cy="800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27939F07-3AB7-4562-AB03-F71D877011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472"/>
            <a:ext cx="2580640" cy="4575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="" xmlns:a16="http://schemas.microsoft.com/office/drawing/2014/main" id="{7ED51454-6FB7-4FDA-8CFF-96B1F41D7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476"/>
            <a:ext cx="2580640" cy="340890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0321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3CB1D13-ABD2-4AC5-8767-1A565C475291}"/>
              </a:ext>
            </a:extLst>
          </p:cNvPr>
          <p:cNvSpPr/>
          <p:nvPr userDrawn="1"/>
        </p:nvSpPr>
        <p:spPr>
          <a:xfrm>
            <a:off x="0" y="380473"/>
            <a:ext cx="172720" cy="8008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sz="4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텍스트 개체 틀 7">
            <a:extLst>
              <a:ext uri="{FF2B5EF4-FFF2-40B4-BE49-F238E27FC236}">
                <a16:creationId xmlns="" xmlns:a16="http://schemas.microsoft.com/office/drawing/2014/main" id="{863296FB-5A90-4889-8F58-9BB1F5CD77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20" y="380472"/>
            <a:ext cx="2580640" cy="45751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94A5A4CF-E778-456D-A483-AE1EE4C919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720" y="840476"/>
            <a:ext cx="2580640" cy="340890"/>
          </a:xfrm>
        </p:spPr>
        <p:txBody>
          <a:bodyPr>
            <a:normAutofit/>
          </a:bodyPr>
          <a:lstStyle>
            <a:lvl1pPr marL="0" indent="0" algn="dist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="" xmlns:a16="http://schemas.microsoft.com/office/drawing/2014/main" id="{0B0FA120-38A5-4CF7-961C-EB3E69DA7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34417" y="1631201"/>
            <a:ext cx="3722687" cy="45844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="" xmlns:a16="http://schemas.microsoft.com/office/drawing/2014/main" id="{BE2F371B-C3DC-460E-81FE-C039EFFD3A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1274" y="1607851"/>
            <a:ext cx="3722687" cy="649212"/>
          </a:xfrm>
        </p:spPr>
        <p:txBody>
          <a:bodyPr>
            <a:noAutofit/>
          </a:bodyPr>
          <a:lstStyle>
            <a:lvl1pPr marL="0" indent="0">
              <a:buNone/>
              <a:defRPr sz="40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pPr lvl="0"/>
            <a:r>
              <a:rPr lang="en-US" altLang="ko-KR" dirty="0"/>
              <a:t>Monotone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31A06AC6-7028-45B7-B1EC-9051A6DB2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61275" y="2257063"/>
            <a:ext cx="3722686" cy="3958542"/>
          </a:xfrm>
        </p:spPr>
        <p:txBody>
          <a:bodyPr>
            <a:noAutofit/>
          </a:bodyPr>
          <a:lstStyle>
            <a:lvl1pPr marL="0" indent="0">
              <a:buNone/>
              <a:defRPr lang="en-US" altLang="ko-KR" sz="1800" b="0" i="0" smtClean="0">
                <a:effectLst/>
                <a:latin typeface="-윤고딕320" panose="02030504000101010101" pitchFamily="18" charset="-127"/>
                <a:ea typeface="-윤고딕320" panose="02030504000101010101" pitchFamily="18" charset="-127"/>
              </a:defRPr>
            </a:lvl1pPr>
          </a:lstStyle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Lorem ipsum dolor sit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amet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consectetur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adipiscing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sed do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eiusmod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tempor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incididunt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et dolore magna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Ut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enim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ad minim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veniam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quis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nostrud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exercitation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ullamco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laboris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nisi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ut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aliquip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ex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commodo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consequat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 </a:t>
            </a:r>
          </a:p>
          <a:p>
            <a:pPr lvl="0"/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Duis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aute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irure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reprehenderit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in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voluptate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velit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esse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cillum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dolore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eu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fugiat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nulla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/>
              </a:rPr>
              <a:t>pariatur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9505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08822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8685" cy="7677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7" name="텍스트 개체 틀 16"/>
          <p:cNvSpPr txBox="1">
            <a:spLocks noGrp="1"/>
          </p:cNvSpPr>
          <p:nvPr>
            <p:ph type="body"/>
          </p:nvPr>
        </p:nvSpPr>
        <p:spPr>
          <a:xfrm>
            <a:off x="4104640" y="3811905"/>
            <a:ext cx="3973195" cy="3225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18"/>
          <p:cNvSpPr>
            <a:spLocks/>
          </p:cNvSpPr>
          <p:nvPr/>
        </p:nvSpPr>
        <p:spPr>
          <a:xfrm>
            <a:off x="5273040" y="654050"/>
            <a:ext cx="1645920" cy="71374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목차</a:t>
            </a:r>
            <a:endParaRPr lang="ko-KR" altLang="en-US" sz="44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텍스트 개체 틀 19"/>
          <p:cNvSpPr txBox="1">
            <a:spLocks noGrp="1"/>
          </p:cNvSpPr>
          <p:nvPr>
            <p:ph type="body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ctr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1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개체 틀 22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텍스트 개체 틀 23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도형 25"/>
          <p:cNvSpPr>
            <a:spLocks/>
          </p:cNvSpPr>
          <p:nvPr/>
        </p:nvSpPr>
        <p:spPr>
          <a:xfrm>
            <a:off x="0" y="380365"/>
            <a:ext cx="173355" cy="801370"/>
          </a:xfrm>
          <a:prstGeom prst="rect">
            <a:avLst/>
          </a:prstGeom>
          <a:solidFill>
            <a:srgbClr val="3F3F3F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just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개체 틀 26"/>
          <p:cNvSpPr txBox="1">
            <a:spLocks noGrp="1"/>
          </p:cNvSpPr>
          <p:nvPr>
            <p:ph type="body"/>
          </p:nvPr>
        </p:nvSpPr>
        <p:spPr>
          <a:xfrm>
            <a:off x="172720" y="380365"/>
            <a:ext cx="2581275" cy="457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8" name="텍스트 개체 틀 27"/>
          <p:cNvSpPr txBox="1">
            <a:spLocks noGrp="1"/>
          </p:cNvSpPr>
          <p:nvPr>
            <p:ph type="body"/>
          </p:nvPr>
        </p:nvSpPr>
        <p:spPr>
          <a:xfrm>
            <a:off x="172720" y="840740"/>
            <a:ext cx="2581275" cy="3416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just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그림 개체 틀 28"/>
          <p:cNvSpPr txBox="1">
            <a:spLocks noGrp="1"/>
          </p:cNvSpPr>
          <p:nvPr>
            <p:ph type="pic"/>
          </p:nvPr>
        </p:nvSpPr>
        <p:spPr>
          <a:xfrm>
            <a:off x="2234565" y="1631315"/>
            <a:ext cx="3723005" cy="45853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30" name="텍스트 개체 틀 29"/>
          <p:cNvSpPr txBox="1">
            <a:spLocks noGrp="1"/>
          </p:cNvSpPr>
          <p:nvPr>
            <p:ph type="body"/>
          </p:nvPr>
        </p:nvSpPr>
        <p:spPr>
          <a:xfrm>
            <a:off x="6061075" y="1607820"/>
            <a:ext cx="3723005" cy="6496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1" name="텍스트 개체 틀 30"/>
          <p:cNvSpPr txBox="1">
            <a:spLocks noGrp="1"/>
          </p:cNvSpPr>
          <p:nvPr>
            <p:ph type="body"/>
          </p:nvPr>
        </p:nvSpPr>
        <p:spPr>
          <a:xfrm>
            <a:off x="6061075" y="2256790"/>
            <a:ext cx="3723005" cy="3959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951F22E-A068-4097-B5CF-F4D58F08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B30AA50-63AA-48E8-A98C-37443DB69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D28372-B96B-48CA-BF50-75B850D2A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2FDB-DD2C-48FF-AF67-9AEE53B60BE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0800AE2-C750-4A49-9354-D6531E7B8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C79015C-0A63-4C21-A735-B973B4D7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2C4F-A823-4772-A50B-89705F95F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텍스트 개체 틀 1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457200" indent="-4064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/>
          </a:p>
        </p:txBody>
      </p:sp>
      <p:sp>
        <p:nvSpPr>
          <p:cNvPr id="12" name="날짜 개체 틀 11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88888"/>
                </a:solidFill>
                <a:latin typeface="Arial" charset="0"/>
                <a:ea typeface="Arial" charset="0"/>
              </a:rPr>
              <a:t>‹#›</a:t>
            </a:fld>
            <a:endParaRPr lang="en-US" altLang="ko-KR" sz="1200" b="0" strike="noStrike" cap="none" dirty="0" smtClean="0">
              <a:solidFill>
                <a:srgbClr val="888888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36"/>
          <p:cNvSpPr txBox="1">
            <a:spLocks noGrp="1"/>
          </p:cNvSpPr>
          <p:nvPr>
            <p:ph type="body"/>
          </p:nvPr>
        </p:nvSpPr>
        <p:spPr>
          <a:xfrm>
            <a:off x="2466975" y="3046095"/>
            <a:ext cx="7259320" cy="7683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0" strike="noStrike" cap="none" dirty="0" smtClean="0">
                <a:latin typeface="-윤고딕350" charset="0"/>
                <a:ea typeface="-윤고딕350" charset="0"/>
              </a:rPr>
              <a:t>제주 관광 어플</a:t>
            </a:r>
            <a:endParaRPr lang="ko-KR" altLang="en-US" sz="5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38" name="텍스트 개체 틀 37"/>
          <p:cNvSpPr txBox="1">
            <a:spLocks noGrp="1"/>
          </p:cNvSpPr>
          <p:nvPr>
            <p:ph type="body"/>
          </p:nvPr>
        </p:nvSpPr>
        <p:spPr>
          <a:xfrm>
            <a:off x="4104640" y="3940810"/>
            <a:ext cx="3973830" cy="3232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-윤고딕330" charset="0"/>
                <a:ea typeface="-윤고딕330" charset="0"/>
              </a:rPr>
              <a:t>최원범 강재희 김혜린</a:t>
            </a:r>
            <a:endParaRPr lang="ko-KR" altLang="en-US" sz="1800" b="0" strike="noStrike" cap="none" dirty="0" smtClean="0">
              <a:latin typeface="-윤고딕330" charset="0"/>
              <a:ea typeface="-윤고딕33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그림 419" descr="C:/Users/김혜린/AppData/Roaming/PolarisOffice/ETemp/12340_20016936/fImage374978386827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8585" y="318770"/>
            <a:ext cx="3892550" cy="6219825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421" name="텍스트 개체 틀 420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일정 삭제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422" name="텍스트 개체 틀 421"/>
          <p:cNvSpPr txBox="1">
            <a:spLocks noGrp="1"/>
          </p:cNvSpPr>
          <p:nvPr>
            <p:ph type="body"/>
          </p:nvPr>
        </p:nvSpPr>
        <p:spPr>
          <a:xfrm>
            <a:off x="175895" y="843915"/>
            <a:ext cx="2581910" cy="342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일정을 삭제하는 화면입니다.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</p:txBody>
      </p:sp>
      <p:grpSp>
        <p:nvGrpSpPr>
          <p:cNvPr id="423" name="그룹 422"/>
          <p:cNvGrpSpPr/>
          <p:nvPr/>
        </p:nvGrpSpPr>
        <p:grpSpPr>
          <a:xfrm>
            <a:off x="7908925" y="1254125"/>
            <a:ext cx="3214370" cy="728345"/>
            <a:chOff x="7908925" y="1254125"/>
            <a:chExt cx="3214370" cy="728345"/>
          </a:xfrm>
        </p:grpSpPr>
        <p:grpSp>
          <p:nvGrpSpPr>
            <p:cNvPr id="424" name="그룹 423"/>
            <p:cNvGrpSpPr/>
            <p:nvPr/>
          </p:nvGrpSpPr>
          <p:grpSpPr>
            <a:xfrm>
              <a:off x="7908925" y="1438910"/>
              <a:ext cx="3182620" cy="543560"/>
              <a:chOff x="7908925" y="1438910"/>
              <a:chExt cx="3182620" cy="543560"/>
            </a:xfrm>
          </p:grpSpPr>
          <p:sp>
            <p:nvSpPr>
              <p:cNvPr id="425" name="도형 424"/>
              <p:cNvSpPr>
                <a:spLocks/>
              </p:cNvSpPr>
              <p:nvPr/>
            </p:nvSpPr>
            <p:spPr>
              <a:xfrm>
                <a:off x="7908925" y="143891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3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426" name="도형 425"/>
              <p:cNvCxnSpPr/>
              <p:nvPr/>
            </p:nvCxnSpPr>
            <p:spPr>
              <a:xfrm>
                <a:off x="8430260" y="197167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7" name="텍스트 상자 426"/>
            <p:cNvSpPr txBox="1">
              <a:spLocks/>
            </p:cNvSpPr>
            <p:nvPr/>
          </p:nvSpPr>
          <p:spPr>
            <a:xfrm>
              <a:off x="8462010" y="1254125"/>
              <a:ext cx="2661285" cy="68072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취소 버튼을 눌러 일정 삭제를 취소하고 일정 보기 화면으로 넘어갑니다.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428" name="도형 427"/>
          <p:cNvSpPr>
            <a:spLocks/>
          </p:cNvSpPr>
          <p:nvPr/>
        </p:nvSpPr>
        <p:spPr>
          <a:xfrm>
            <a:off x="3665855" y="137223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429" name="그룹 428"/>
          <p:cNvGrpSpPr/>
          <p:nvPr/>
        </p:nvGrpSpPr>
        <p:grpSpPr>
          <a:xfrm>
            <a:off x="7908925" y="412750"/>
            <a:ext cx="3214370" cy="773430"/>
            <a:chOff x="7908925" y="412750"/>
            <a:chExt cx="3214370" cy="773430"/>
          </a:xfrm>
        </p:grpSpPr>
        <p:grpSp>
          <p:nvGrpSpPr>
            <p:cNvPr id="430" name="그룹 429"/>
            <p:cNvGrpSpPr/>
            <p:nvPr/>
          </p:nvGrpSpPr>
          <p:grpSpPr>
            <a:xfrm>
              <a:off x="7908925" y="642620"/>
              <a:ext cx="3182620" cy="543560"/>
              <a:chOff x="7908925" y="642620"/>
              <a:chExt cx="3182620" cy="543560"/>
            </a:xfrm>
          </p:grpSpPr>
          <p:sp>
            <p:nvSpPr>
              <p:cNvPr id="431" name="도형 430"/>
              <p:cNvSpPr>
                <a:spLocks/>
              </p:cNvSpPr>
              <p:nvPr/>
            </p:nvSpPr>
            <p:spPr>
              <a:xfrm>
                <a:off x="7908925" y="64262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2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432" name="도형 431"/>
              <p:cNvCxnSpPr/>
              <p:nvPr/>
            </p:nvCxnSpPr>
            <p:spPr>
              <a:xfrm>
                <a:off x="8430260" y="117538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3" name="텍스트 상자 432"/>
            <p:cNvSpPr txBox="1">
              <a:spLocks/>
            </p:cNvSpPr>
            <p:nvPr/>
          </p:nvSpPr>
          <p:spPr>
            <a:xfrm>
              <a:off x="8462010" y="412750"/>
              <a:ext cx="2661285" cy="7258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삭제할 일정을 선택하고 나서, 삭제 버튼을 누르면 일정이 삭제되고 일정 보기 화면으로 넘어갑니다.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434" name="도형 433"/>
          <p:cNvSpPr>
            <a:spLocks/>
          </p:cNvSpPr>
          <p:nvPr/>
        </p:nvSpPr>
        <p:spPr>
          <a:xfrm>
            <a:off x="6447155" y="148590"/>
            <a:ext cx="302260" cy="32512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2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435" name="도형 434"/>
          <p:cNvSpPr>
            <a:spLocks/>
          </p:cNvSpPr>
          <p:nvPr/>
        </p:nvSpPr>
        <p:spPr>
          <a:xfrm>
            <a:off x="7084695" y="15113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3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436" name="그룹 435"/>
          <p:cNvGrpSpPr/>
          <p:nvPr/>
        </p:nvGrpSpPr>
        <p:grpSpPr>
          <a:xfrm>
            <a:off x="361315" y="1562735"/>
            <a:ext cx="3214370" cy="543560"/>
            <a:chOff x="361315" y="1562735"/>
            <a:chExt cx="3214370" cy="543560"/>
          </a:xfrm>
        </p:grpSpPr>
        <p:grpSp>
          <p:nvGrpSpPr>
            <p:cNvPr id="437" name="그룹 436"/>
            <p:cNvGrpSpPr/>
            <p:nvPr/>
          </p:nvGrpSpPr>
          <p:grpSpPr>
            <a:xfrm>
              <a:off x="361315" y="1562735"/>
              <a:ext cx="3182620" cy="543560"/>
              <a:chOff x="361315" y="1562735"/>
              <a:chExt cx="3182620" cy="543560"/>
            </a:xfrm>
          </p:grpSpPr>
          <p:sp>
            <p:nvSpPr>
              <p:cNvPr id="438" name="도형 437"/>
              <p:cNvSpPr>
                <a:spLocks/>
              </p:cNvSpPr>
              <p:nvPr/>
            </p:nvSpPr>
            <p:spPr>
              <a:xfrm>
                <a:off x="361315" y="1562735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439" name="도형 438"/>
              <p:cNvCxnSpPr/>
              <p:nvPr/>
            </p:nvCxnSpPr>
            <p:spPr>
              <a:xfrm>
                <a:off x="882650" y="2095500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0" name="텍스트 상자 439"/>
            <p:cNvSpPr txBox="1">
              <a:spLocks/>
            </p:cNvSpPr>
            <p:nvPr/>
          </p:nvSpPr>
          <p:spPr>
            <a:xfrm>
              <a:off x="914400" y="1730375"/>
              <a:ext cx="2661285" cy="3282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삭제할 일정을 선택할 수 있습니다.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그림 237" descr="C:/Users/김혜린/AppData/Roaming/PolarisOffice/ETemp/12340_20016936/fImage885795045724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8585" y="318770"/>
            <a:ext cx="3892550" cy="6273800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239" name="텍스트 개체 틀 238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일정 보기 (1)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240" name="텍스트 개체 틀 239"/>
          <p:cNvSpPr txBox="1">
            <a:spLocks noGrp="1"/>
          </p:cNvSpPr>
          <p:nvPr>
            <p:ph type="body"/>
          </p:nvPr>
        </p:nvSpPr>
        <p:spPr>
          <a:xfrm>
            <a:off x="175895" y="843915"/>
            <a:ext cx="2581910" cy="342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일정 검색을 통해 조회하는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화면입니다.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8045450" y="4881245"/>
            <a:ext cx="3214370" cy="543560"/>
            <a:chOff x="8045450" y="4881245"/>
            <a:chExt cx="3214370" cy="543560"/>
          </a:xfrm>
        </p:grpSpPr>
        <p:grpSp>
          <p:nvGrpSpPr>
            <p:cNvPr id="242" name="그룹 241"/>
            <p:cNvGrpSpPr/>
            <p:nvPr/>
          </p:nvGrpSpPr>
          <p:grpSpPr>
            <a:xfrm>
              <a:off x="8045450" y="4881245"/>
              <a:ext cx="3182620" cy="543560"/>
              <a:chOff x="8045450" y="4881245"/>
              <a:chExt cx="3182620" cy="543560"/>
            </a:xfrm>
          </p:grpSpPr>
          <p:sp>
            <p:nvSpPr>
              <p:cNvPr id="243" name="도형 242"/>
              <p:cNvSpPr>
                <a:spLocks/>
              </p:cNvSpPr>
              <p:nvPr/>
            </p:nvSpPr>
            <p:spPr>
              <a:xfrm>
                <a:off x="8045450" y="4881245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3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244" name="도형 243"/>
              <p:cNvCxnSpPr/>
              <p:nvPr/>
            </p:nvCxnSpPr>
            <p:spPr>
              <a:xfrm>
                <a:off x="8566785" y="5414010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텍스트 상자 244"/>
            <p:cNvSpPr txBox="1">
              <a:spLocks/>
            </p:cNvSpPr>
            <p:nvPr/>
          </p:nvSpPr>
          <p:spPr>
            <a:xfrm>
              <a:off x="8598535" y="4884420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일정을 보고 후기를 작성할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246" name="도형 245"/>
          <p:cNvSpPr>
            <a:spLocks/>
          </p:cNvSpPr>
          <p:nvPr/>
        </p:nvSpPr>
        <p:spPr>
          <a:xfrm>
            <a:off x="7309485" y="102235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247" name="그룹 246"/>
          <p:cNvGrpSpPr/>
          <p:nvPr/>
        </p:nvGrpSpPr>
        <p:grpSpPr>
          <a:xfrm>
            <a:off x="8061960" y="3852545"/>
            <a:ext cx="3214370" cy="543560"/>
            <a:chOff x="8061960" y="3852545"/>
            <a:chExt cx="3214370" cy="543560"/>
          </a:xfrm>
        </p:grpSpPr>
        <p:grpSp>
          <p:nvGrpSpPr>
            <p:cNvPr id="248" name="그룹 247"/>
            <p:cNvGrpSpPr/>
            <p:nvPr/>
          </p:nvGrpSpPr>
          <p:grpSpPr>
            <a:xfrm>
              <a:off x="8061960" y="3852545"/>
              <a:ext cx="3182620" cy="543560"/>
              <a:chOff x="8061960" y="3852545"/>
              <a:chExt cx="3182620" cy="543560"/>
            </a:xfrm>
          </p:grpSpPr>
          <p:sp>
            <p:nvSpPr>
              <p:cNvPr id="249" name="도형 248"/>
              <p:cNvSpPr>
                <a:spLocks/>
              </p:cNvSpPr>
              <p:nvPr/>
            </p:nvSpPr>
            <p:spPr>
              <a:xfrm>
                <a:off x="8061960" y="3852545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2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250" name="도형 249"/>
              <p:cNvCxnSpPr/>
              <p:nvPr/>
            </p:nvCxnSpPr>
            <p:spPr>
              <a:xfrm>
                <a:off x="8583295" y="4385310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1" name="텍스트 상자 250"/>
            <p:cNvSpPr txBox="1">
              <a:spLocks/>
            </p:cNvSpPr>
            <p:nvPr/>
          </p:nvSpPr>
          <p:spPr>
            <a:xfrm>
              <a:off x="8615045" y="3855720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하트 버튼을 눌러 일정을 추천할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252" name="도형 251"/>
          <p:cNvSpPr>
            <a:spLocks/>
          </p:cNvSpPr>
          <p:nvPr/>
        </p:nvSpPr>
        <p:spPr>
          <a:xfrm>
            <a:off x="4424045" y="5930900"/>
            <a:ext cx="302260" cy="32512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2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53" name="도형 252"/>
          <p:cNvSpPr>
            <a:spLocks/>
          </p:cNvSpPr>
          <p:nvPr/>
        </p:nvSpPr>
        <p:spPr>
          <a:xfrm>
            <a:off x="5615940" y="593344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3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7981950" y="840740"/>
            <a:ext cx="3214370" cy="543560"/>
            <a:chOff x="7981950" y="840740"/>
            <a:chExt cx="3214370" cy="543560"/>
          </a:xfrm>
        </p:grpSpPr>
        <p:grpSp>
          <p:nvGrpSpPr>
            <p:cNvPr id="255" name="그룹 254"/>
            <p:cNvGrpSpPr/>
            <p:nvPr/>
          </p:nvGrpSpPr>
          <p:grpSpPr>
            <a:xfrm>
              <a:off x="7981950" y="840740"/>
              <a:ext cx="3182620" cy="543560"/>
              <a:chOff x="7981950" y="840740"/>
              <a:chExt cx="3182620" cy="543560"/>
            </a:xfrm>
          </p:grpSpPr>
          <p:sp>
            <p:nvSpPr>
              <p:cNvPr id="256" name="도형 255"/>
              <p:cNvSpPr>
                <a:spLocks/>
              </p:cNvSpPr>
              <p:nvPr/>
            </p:nvSpPr>
            <p:spPr>
              <a:xfrm>
                <a:off x="7981950" y="8407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257" name="도형 256"/>
              <p:cNvCxnSpPr/>
              <p:nvPr/>
            </p:nvCxnSpPr>
            <p:spPr>
              <a:xfrm>
                <a:off x="8503285" y="13735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8" name="텍스트 상자 257"/>
            <p:cNvSpPr txBox="1">
              <a:spLocks/>
            </p:cNvSpPr>
            <p:nvPr/>
          </p:nvSpPr>
          <p:spPr>
            <a:xfrm>
              <a:off x="8535035" y="8439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작성된 일정을 스크롤하여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볼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* 다른 사람의 일정을 참고하였을 시, 1번의 안내문구가 뜹니다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일정보기(3) 참고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259" name="도형 258"/>
          <p:cNvSpPr>
            <a:spLocks/>
          </p:cNvSpPr>
          <p:nvPr/>
        </p:nvSpPr>
        <p:spPr>
          <a:xfrm>
            <a:off x="6989445" y="593344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4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260" name="그룹 259"/>
          <p:cNvGrpSpPr/>
          <p:nvPr/>
        </p:nvGrpSpPr>
        <p:grpSpPr>
          <a:xfrm>
            <a:off x="8075929" y="6049010"/>
            <a:ext cx="3182620" cy="543560"/>
            <a:chOff x="8075929" y="6049010"/>
            <a:chExt cx="3182620" cy="543560"/>
          </a:xfrm>
        </p:grpSpPr>
        <p:grpSp>
          <p:nvGrpSpPr>
            <p:cNvPr id="261" name="그룹 260"/>
            <p:cNvGrpSpPr/>
            <p:nvPr/>
          </p:nvGrpSpPr>
          <p:grpSpPr>
            <a:xfrm>
              <a:off x="8075929" y="6049010"/>
              <a:ext cx="3182620" cy="543560"/>
              <a:chOff x="8075929" y="6049010"/>
              <a:chExt cx="3182620" cy="543560"/>
            </a:xfrm>
          </p:grpSpPr>
          <p:sp>
            <p:nvSpPr>
              <p:cNvPr id="262" name="도형 261"/>
              <p:cNvSpPr>
                <a:spLocks/>
              </p:cNvSpPr>
              <p:nvPr/>
            </p:nvSpPr>
            <p:spPr>
              <a:xfrm>
                <a:off x="8075929" y="604901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4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263" name="도형 262"/>
              <p:cNvCxnSpPr/>
              <p:nvPr/>
            </p:nvCxnSpPr>
            <p:spPr>
              <a:xfrm>
                <a:off x="8597265" y="658177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4" name="텍스트 상자 263"/>
            <p:cNvSpPr txBox="1">
              <a:spLocks/>
            </p:cNvSpPr>
            <p:nvPr/>
          </p:nvSpPr>
          <p:spPr>
            <a:xfrm>
              <a:off x="8597265" y="6074410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보고 있는 일정을 나의 일정 목록으로 가져올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그림 268" descr="C:/Users/김혜린/AppData/Roaming/PolarisOffice/ETemp/12340_20016936/fImage875965541478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8585" y="318770"/>
            <a:ext cx="3892550" cy="6252845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270" name="텍스트 개체 틀 269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일정 보기 (2)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271" name="텍스트 개체 틀 270"/>
          <p:cNvSpPr txBox="1">
            <a:spLocks noGrp="1"/>
          </p:cNvSpPr>
          <p:nvPr>
            <p:ph type="body"/>
          </p:nvPr>
        </p:nvSpPr>
        <p:spPr>
          <a:xfrm>
            <a:off x="175895" y="843915"/>
            <a:ext cx="2581910" cy="342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내 목록에서 일정을 조회하여 일정을 볼 수 있습니다.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272" name="도형 271"/>
          <p:cNvSpPr>
            <a:spLocks/>
          </p:cNvSpPr>
          <p:nvPr/>
        </p:nvSpPr>
        <p:spPr>
          <a:xfrm>
            <a:off x="7214235" y="71120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273" name="그룹 272"/>
          <p:cNvGrpSpPr/>
          <p:nvPr/>
        </p:nvGrpSpPr>
        <p:grpSpPr>
          <a:xfrm>
            <a:off x="7972425" y="1031240"/>
            <a:ext cx="3214370" cy="543560"/>
            <a:chOff x="7972425" y="1031240"/>
            <a:chExt cx="3214370" cy="543560"/>
          </a:xfrm>
        </p:grpSpPr>
        <p:grpSp>
          <p:nvGrpSpPr>
            <p:cNvPr id="274" name="그룹 273"/>
            <p:cNvGrpSpPr/>
            <p:nvPr/>
          </p:nvGrpSpPr>
          <p:grpSpPr>
            <a:xfrm>
              <a:off x="7972425" y="1031240"/>
              <a:ext cx="3182620" cy="543560"/>
              <a:chOff x="7972425" y="1031240"/>
              <a:chExt cx="3182620" cy="543560"/>
            </a:xfrm>
          </p:grpSpPr>
          <p:sp>
            <p:nvSpPr>
              <p:cNvPr id="275" name="도형 274"/>
              <p:cNvSpPr>
                <a:spLocks/>
              </p:cNvSpPr>
              <p:nvPr/>
            </p:nvSpPr>
            <p:spPr>
              <a:xfrm>
                <a:off x="7972425" y="10312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276" name="도형 275"/>
              <p:cNvCxnSpPr/>
              <p:nvPr/>
            </p:nvCxnSpPr>
            <p:spPr>
              <a:xfrm>
                <a:off x="8493760" y="15640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텍스트 상자 276"/>
            <p:cNvSpPr txBox="1">
              <a:spLocks/>
            </p:cNvSpPr>
            <p:nvPr/>
          </p:nvSpPr>
          <p:spPr>
            <a:xfrm>
              <a:off x="8525510" y="10344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내 목록에서 조회한 내 일정 보기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화면입니다.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그림 281" descr="C:/Users/김혜린/AppData/Roaming/PolarisOffice/ETemp/12340_20016936/fImage865175869358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8585" y="318770"/>
            <a:ext cx="3892550" cy="6273800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283" name="텍스트 개체 틀 282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일정 보기 (3)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284" name="텍스트 개체 틀 283"/>
          <p:cNvSpPr txBox="1">
            <a:spLocks noGrp="1"/>
          </p:cNvSpPr>
          <p:nvPr>
            <p:ph type="body"/>
          </p:nvPr>
        </p:nvSpPr>
        <p:spPr>
          <a:xfrm>
            <a:off x="175895" y="843915"/>
            <a:ext cx="2581910" cy="10775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내 목록에서내 목록에서 일정을 조회하여 일정을 볼 수 있습니다. 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285" name="도형 284"/>
          <p:cNvSpPr>
            <a:spLocks/>
          </p:cNvSpPr>
          <p:nvPr/>
        </p:nvSpPr>
        <p:spPr>
          <a:xfrm>
            <a:off x="6871970" y="85471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286" name="그룹 285"/>
          <p:cNvGrpSpPr/>
          <p:nvPr/>
        </p:nvGrpSpPr>
        <p:grpSpPr>
          <a:xfrm>
            <a:off x="7972425" y="1031240"/>
            <a:ext cx="3214370" cy="543560"/>
            <a:chOff x="7972425" y="1031240"/>
            <a:chExt cx="3214370" cy="543560"/>
          </a:xfrm>
        </p:grpSpPr>
        <p:grpSp>
          <p:nvGrpSpPr>
            <p:cNvPr id="287" name="그룹 286"/>
            <p:cNvGrpSpPr/>
            <p:nvPr/>
          </p:nvGrpSpPr>
          <p:grpSpPr>
            <a:xfrm>
              <a:off x="7972425" y="1031240"/>
              <a:ext cx="3182620" cy="543560"/>
              <a:chOff x="7972425" y="1031240"/>
              <a:chExt cx="3182620" cy="543560"/>
            </a:xfrm>
          </p:grpSpPr>
          <p:sp>
            <p:nvSpPr>
              <p:cNvPr id="288" name="도형 287"/>
              <p:cNvSpPr>
                <a:spLocks/>
              </p:cNvSpPr>
              <p:nvPr/>
            </p:nvSpPr>
            <p:spPr>
              <a:xfrm>
                <a:off x="7972425" y="10312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289" name="도형 288"/>
              <p:cNvCxnSpPr/>
              <p:nvPr/>
            </p:nvCxnSpPr>
            <p:spPr>
              <a:xfrm>
                <a:off x="8493760" y="15640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텍스트 상자 289"/>
            <p:cNvSpPr txBox="1">
              <a:spLocks/>
            </p:cNvSpPr>
            <p:nvPr/>
          </p:nvSpPr>
          <p:spPr>
            <a:xfrm>
              <a:off x="8525510" y="10344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50" charset="0"/>
                  <a:ea typeface="-윤고딕350" charset="0"/>
                </a:rPr>
                <a:t>다른 사람의 일정을 참고하여 수정했을 때, 1번의 안내문구가 뜹니다.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50" charset="0"/>
                <a:ea typeface="-윤고딕35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텍스트 개체 틀 282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일정 </a:t>
            </a:r>
            <a:r>
              <a:rPr lang="en-US" altLang="ko-KR" sz="2400" b="0" strike="noStrike" cap="none" dirty="0" err="1" smtClean="0">
                <a:latin typeface="-윤고딕350" charset="0"/>
                <a:ea typeface="-윤고딕350" charset="0"/>
              </a:rPr>
              <a:t>보기</a:t>
            </a: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 </a:t>
            </a: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(4)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284" name="텍스트 개체 틀 283"/>
          <p:cNvSpPr txBox="1">
            <a:spLocks noGrp="1"/>
          </p:cNvSpPr>
          <p:nvPr>
            <p:ph type="body"/>
          </p:nvPr>
        </p:nvSpPr>
        <p:spPr>
          <a:xfrm>
            <a:off x="175895" y="843915"/>
            <a:ext cx="2581910" cy="10775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300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다른 사람의 일정을 다운받았을 경우</a:t>
            </a:r>
            <a:r>
              <a:rPr lang="en-US" altLang="ko-KR" sz="1300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, </a:t>
            </a:r>
            <a:r>
              <a:rPr lang="ko-KR" altLang="en-US" sz="1300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수정하지 않으면 공유가 불가합니다</a:t>
            </a:r>
            <a:r>
              <a:rPr lang="en-US" altLang="ko-KR" sz="1300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. 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285" name="도형 284"/>
          <p:cNvSpPr>
            <a:spLocks/>
          </p:cNvSpPr>
          <p:nvPr/>
        </p:nvSpPr>
        <p:spPr>
          <a:xfrm>
            <a:off x="6871970" y="85471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286" name="그룹 285"/>
          <p:cNvGrpSpPr/>
          <p:nvPr/>
        </p:nvGrpSpPr>
        <p:grpSpPr>
          <a:xfrm>
            <a:off x="7972425" y="842010"/>
            <a:ext cx="3214370" cy="732790"/>
            <a:chOff x="7972425" y="842010"/>
            <a:chExt cx="3214370" cy="732790"/>
          </a:xfrm>
        </p:grpSpPr>
        <p:grpSp>
          <p:nvGrpSpPr>
            <p:cNvPr id="287" name="그룹 286"/>
            <p:cNvGrpSpPr/>
            <p:nvPr/>
          </p:nvGrpSpPr>
          <p:grpSpPr>
            <a:xfrm>
              <a:off x="7972425" y="1031240"/>
              <a:ext cx="3182620" cy="543560"/>
              <a:chOff x="7972425" y="1031240"/>
              <a:chExt cx="3182620" cy="543560"/>
            </a:xfrm>
          </p:grpSpPr>
          <p:sp>
            <p:nvSpPr>
              <p:cNvPr id="288" name="도형 287"/>
              <p:cNvSpPr>
                <a:spLocks/>
              </p:cNvSpPr>
              <p:nvPr/>
            </p:nvSpPr>
            <p:spPr>
              <a:xfrm>
                <a:off x="7972425" y="10312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289" name="도형 288"/>
              <p:cNvCxnSpPr/>
              <p:nvPr/>
            </p:nvCxnSpPr>
            <p:spPr>
              <a:xfrm>
                <a:off x="8493760" y="15640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텍스트 상자 289"/>
            <p:cNvSpPr txBox="1">
              <a:spLocks/>
            </p:cNvSpPr>
            <p:nvPr/>
          </p:nvSpPr>
          <p:spPr>
            <a:xfrm>
              <a:off x="8525510" y="842010"/>
              <a:ext cx="2661285" cy="6851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300" b="0" strike="noStrike" cap="none" dirty="0" smtClean="0">
                  <a:solidFill>
                    <a:schemeClr val="dk1"/>
                  </a:solidFill>
                  <a:latin typeface="-윤고딕350" charset="0"/>
                  <a:ea typeface="-윤고딕350" charset="0"/>
                </a:rPr>
                <a:t>다른 사람의 일정을 다운받았을 때</a:t>
              </a: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50" charset="0"/>
                  <a:ea typeface="-윤고딕350" charset="0"/>
                </a:rPr>
                <a:t>, </a:t>
              </a:r>
              <a:r>
                <a:rPr lang="ko-KR" altLang="en-US" sz="1300" b="0" strike="noStrike" cap="none" dirty="0" smtClean="0">
                  <a:solidFill>
                    <a:schemeClr val="dk1"/>
                  </a:solidFill>
                  <a:latin typeface="-윤고딕350" charset="0"/>
                  <a:ea typeface="-윤고딕350" charset="0"/>
                </a:rPr>
                <a:t>수정하기 전까지 공유 불가 안내문이 </a:t>
              </a:r>
              <a:r>
                <a:rPr lang="ko-KR" altLang="en-US" sz="1300" dirty="0" smtClean="0">
                  <a:solidFill>
                    <a:schemeClr val="dk1"/>
                  </a:solidFill>
                  <a:latin typeface="-윤고딕350" charset="0"/>
                  <a:ea typeface="-윤고딕350" charset="0"/>
                </a:rPr>
                <a:t>뜹니다</a:t>
              </a:r>
              <a:r>
                <a:rPr lang="en-US" altLang="ko-KR" sz="1300" dirty="0" smtClean="0">
                  <a:solidFill>
                    <a:schemeClr val="dk1"/>
                  </a:solidFill>
                  <a:latin typeface="-윤고딕350" charset="0"/>
                  <a:ea typeface="-윤고딕350" charset="0"/>
                </a:rPr>
                <a:t>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50" charset="0"/>
                <a:ea typeface="-윤고딕350" charset="0"/>
              </a:endParaRPr>
            </a:p>
          </p:txBody>
        </p:sp>
      </p:grpSp>
      <p:pic>
        <p:nvPicPr>
          <p:cNvPr id="1026" name="Picture 2" descr="C:\Users\김혜린\Desktop\공유불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85" y="318769"/>
            <a:ext cx="3892550" cy="63457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그림 294" descr="C:/Users/김혜린/AppData/Roaming/PolarisOffice/ETemp/12340_20016936/fImage186126186962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8585" y="318770"/>
            <a:ext cx="3892550" cy="6273800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296" name="텍스트 개체 틀 295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후기 작성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297" name="텍스트 개체 틀 296"/>
          <p:cNvSpPr txBox="1">
            <a:spLocks noGrp="1"/>
          </p:cNvSpPr>
          <p:nvPr>
            <p:ph type="body"/>
          </p:nvPr>
        </p:nvSpPr>
        <p:spPr>
          <a:xfrm>
            <a:off x="175895" y="843915"/>
            <a:ext cx="2581910" cy="342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후기를 작성하는 화면입니다.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</p:txBody>
      </p:sp>
      <p:grpSp>
        <p:nvGrpSpPr>
          <p:cNvPr id="298" name="그룹 297"/>
          <p:cNvGrpSpPr/>
          <p:nvPr/>
        </p:nvGrpSpPr>
        <p:grpSpPr>
          <a:xfrm>
            <a:off x="8045450" y="5292090"/>
            <a:ext cx="3214370" cy="543560"/>
            <a:chOff x="8045450" y="5292090"/>
            <a:chExt cx="3214370" cy="543560"/>
          </a:xfrm>
        </p:grpSpPr>
        <p:grpSp>
          <p:nvGrpSpPr>
            <p:cNvPr id="299" name="그룹 298"/>
            <p:cNvGrpSpPr/>
            <p:nvPr/>
          </p:nvGrpSpPr>
          <p:grpSpPr>
            <a:xfrm>
              <a:off x="8045450" y="5292090"/>
              <a:ext cx="3182620" cy="543560"/>
              <a:chOff x="8045450" y="5292090"/>
              <a:chExt cx="3182620" cy="543560"/>
            </a:xfrm>
          </p:grpSpPr>
          <p:sp>
            <p:nvSpPr>
              <p:cNvPr id="300" name="도형 299"/>
              <p:cNvSpPr>
                <a:spLocks/>
              </p:cNvSpPr>
              <p:nvPr/>
            </p:nvSpPr>
            <p:spPr>
              <a:xfrm>
                <a:off x="8045450" y="529209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3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301" name="도형 300"/>
              <p:cNvCxnSpPr/>
              <p:nvPr/>
            </p:nvCxnSpPr>
            <p:spPr>
              <a:xfrm>
                <a:off x="8566785" y="582485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텍스트 상자 301"/>
            <p:cNvSpPr txBox="1">
              <a:spLocks/>
            </p:cNvSpPr>
            <p:nvPr/>
          </p:nvSpPr>
          <p:spPr>
            <a:xfrm>
              <a:off x="8598535" y="529526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완료 버튼을 눌러 후기 작성을 완료할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303" name="도형 302"/>
          <p:cNvSpPr>
            <a:spLocks/>
          </p:cNvSpPr>
          <p:nvPr/>
        </p:nvSpPr>
        <p:spPr>
          <a:xfrm>
            <a:off x="5480050" y="95250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304" name="그룹 303"/>
          <p:cNvGrpSpPr/>
          <p:nvPr/>
        </p:nvGrpSpPr>
        <p:grpSpPr>
          <a:xfrm>
            <a:off x="8045450" y="3348355"/>
            <a:ext cx="3214370" cy="543560"/>
            <a:chOff x="8045450" y="3348355"/>
            <a:chExt cx="3214370" cy="543560"/>
          </a:xfrm>
        </p:grpSpPr>
        <p:grpSp>
          <p:nvGrpSpPr>
            <p:cNvPr id="305" name="그룹 304"/>
            <p:cNvGrpSpPr/>
            <p:nvPr/>
          </p:nvGrpSpPr>
          <p:grpSpPr>
            <a:xfrm>
              <a:off x="8045450" y="3348355"/>
              <a:ext cx="3182620" cy="543560"/>
              <a:chOff x="8045450" y="3348355"/>
              <a:chExt cx="3182620" cy="543560"/>
            </a:xfrm>
          </p:grpSpPr>
          <p:sp>
            <p:nvSpPr>
              <p:cNvPr id="306" name="도형 305"/>
              <p:cNvSpPr>
                <a:spLocks/>
              </p:cNvSpPr>
              <p:nvPr/>
            </p:nvSpPr>
            <p:spPr>
              <a:xfrm>
                <a:off x="8045450" y="3348355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2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307" name="도형 306"/>
              <p:cNvCxnSpPr/>
              <p:nvPr/>
            </p:nvCxnSpPr>
            <p:spPr>
              <a:xfrm>
                <a:off x="8566785" y="3881120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텍스트 상자 307"/>
            <p:cNvSpPr txBox="1">
              <a:spLocks/>
            </p:cNvSpPr>
            <p:nvPr/>
          </p:nvSpPr>
          <p:spPr>
            <a:xfrm>
              <a:off x="8598535" y="3351530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네모 칸에 후기를 글로 작성할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309" name="도형 308"/>
          <p:cNvSpPr>
            <a:spLocks/>
          </p:cNvSpPr>
          <p:nvPr/>
        </p:nvSpPr>
        <p:spPr>
          <a:xfrm>
            <a:off x="5489575" y="3348355"/>
            <a:ext cx="302260" cy="32512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2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10" name="도형 309"/>
          <p:cNvSpPr>
            <a:spLocks/>
          </p:cNvSpPr>
          <p:nvPr/>
        </p:nvSpPr>
        <p:spPr>
          <a:xfrm>
            <a:off x="4177665" y="604901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3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311" name="그룹 310"/>
          <p:cNvGrpSpPr/>
          <p:nvPr/>
        </p:nvGrpSpPr>
        <p:grpSpPr>
          <a:xfrm>
            <a:off x="7981950" y="840740"/>
            <a:ext cx="3214370" cy="543560"/>
            <a:chOff x="7981950" y="840740"/>
            <a:chExt cx="3214370" cy="543560"/>
          </a:xfrm>
        </p:grpSpPr>
        <p:grpSp>
          <p:nvGrpSpPr>
            <p:cNvPr id="312" name="그룹 311"/>
            <p:cNvGrpSpPr/>
            <p:nvPr/>
          </p:nvGrpSpPr>
          <p:grpSpPr>
            <a:xfrm>
              <a:off x="7981950" y="840740"/>
              <a:ext cx="3182620" cy="543560"/>
              <a:chOff x="7981950" y="840740"/>
              <a:chExt cx="3182620" cy="543560"/>
            </a:xfrm>
          </p:grpSpPr>
          <p:sp>
            <p:nvSpPr>
              <p:cNvPr id="313" name="도형 312"/>
              <p:cNvSpPr>
                <a:spLocks/>
              </p:cNvSpPr>
              <p:nvPr/>
            </p:nvSpPr>
            <p:spPr>
              <a:xfrm>
                <a:off x="7981950" y="8407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314" name="도형 313"/>
              <p:cNvCxnSpPr/>
              <p:nvPr/>
            </p:nvCxnSpPr>
            <p:spPr>
              <a:xfrm>
                <a:off x="8503285" y="13735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5" name="텍스트 상자 314"/>
            <p:cNvSpPr txBox="1">
              <a:spLocks/>
            </p:cNvSpPr>
            <p:nvPr/>
          </p:nvSpPr>
          <p:spPr>
            <a:xfrm>
              <a:off x="8535035" y="8439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+버튼을 눌러 사진을 추가할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316" name="도형 315"/>
          <p:cNvSpPr>
            <a:spLocks/>
          </p:cNvSpPr>
          <p:nvPr/>
        </p:nvSpPr>
        <p:spPr>
          <a:xfrm>
            <a:off x="6127115" y="604901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4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317" name="그룹 316"/>
          <p:cNvGrpSpPr/>
          <p:nvPr/>
        </p:nvGrpSpPr>
        <p:grpSpPr>
          <a:xfrm>
            <a:off x="8045450" y="5995035"/>
            <a:ext cx="3182620" cy="543560"/>
            <a:chOff x="8045450" y="5995035"/>
            <a:chExt cx="3182620" cy="543560"/>
          </a:xfrm>
        </p:grpSpPr>
        <p:grpSp>
          <p:nvGrpSpPr>
            <p:cNvPr id="318" name="그룹 317"/>
            <p:cNvGrpSpPr/>
            <p:nvPr/>
          </p:nvGrpSpPr>
          <p:grpSpPr>
            <a:xfrm>
              <a:off x="8045450" y="5995035"/>
              <a:ext cx="3182620" cy="543560"/>
              <a:chOff x="8045450" y="5995035"/>
              <a:chExt cx="3182620" cy="543560"/>
            </a:xfrm>
          </p:grpSpPr>
          <p:sp>
            <p:nvSpPr>
              <p:cNvPr id="319" name="도형 318"/>
              <p:cNvSpPr>
                <a:spLocks/>
              </p:cNvSpPr>
              <p:nvPr/>
            </p:nvSpPr>
            <p:spPr>
              <a:xfrm>
                <a:off x="8045450" y="5995035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4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320" name="도형 319"/>
              <p:cNvCxnSpPr/>
              <p:nvPr/>
            </p:nvCxnSpPr>
            <p:spPr>
              <a:xfrm>
                <a:off x="8566785" y="6527800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1" name="텍스트 상자 320"/>
            <p:cNvSpPr txBox="1">
              <a:spLocks/>
            </p:cNvSpPr>
            <p:nvPr/>
          </p:nvSpPr>
          <p:spPr>
            <a:xfrm>
              <a:off x="8566785" y="602043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취소 버튼을 눌러 후기 작성을 취소할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그림 325" descr="C:/Users/김혜린/AppData/Roaming/PolarisOffice/ETemp/12340_20016936/fImage635186684464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8585" y="318770"/>
            <a:ext cx="3892550" cy="6219825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327" name="텍스트 개체 틀 326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후기 목록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328" name="텍스트 개체 틀 327"/>
          <p:cNvSpPr txBox="1">
            <a:spLocks noGrp="1"/>
          </p:cNvSpPr>
          <p:nvPr>
            <p:ph type="body"/>
          </p:nvPr>
        </p:nvSpPr>
        <p:spPr>
          <a:xfrm>
            <a:off x="175895" y="843915"/>
            <a:ext cx="2581910" cy="342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하나의 일정에 작성된 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후기 목록입니다.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</p:txBody>
      </p:sp>
      <p:grpSp>
        <p:nvGrpSpPr>
          <p:cNvPr id="329" name="그룹 328"/>
          <p:cNvGrpSpPr/>
          <p:nvPr/>
        </p:nvGrpSpPr>
        <p:grpSpPr>
          <a:xfrm>
            <a:off x="278765" y="2917190"/>
            <a:ext cx="3214370" cy="543560"/>
            <a:chOff x="278765" y="2917190"/>
            <a:chExt cx="3214370" cy="543560"/>
          </a:xfrm>
        </p:grpSpPr>
        <p:grpSp>
          <p:nvGrpSpPr>
            <p:cNvPr id="330" name="그룹 329"/>
            <p:cNvGrpSpPr/>
            <p:nvPr/>
          </p:nvGrpSpPr>
          <p:grpSpPr>
            <a:xfrm>
              <a:off x="278765" y="2917190"/>
              <a:ext cx="3182620" cy="543560"/>
              <a:chOff x="278765" y="2917190"/>
              <a:chExt cx="3182620" cy="543560"/>
            </a:xfrm>
          </p:grpSpPr>
          <p:sp>
            <p:nvSpPr>
              <p:cNvPr id="331" name="도형 330"/>
              <p:cNvSpPr>
                <a:spLocks/>
              </p:cNvSpPr>
              <p:nvPr/>
            </p:nvSpPr>
            <p:spPr>
              <a:xfrm>
                <a:off x="278765" y="291719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3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332" name="도형 331"/>
              <p:cNvCxnSpPr/>
              <p:nvPr/>
            </p:nvCxnSpPr>
            <p:spPr>
              <a:xfrm>
                <a:off x="800100" y="344995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텍스트 상자 332"/>
            <p:cNvSpPr txBox="1">
              <a:spLocks/>
            </p:cNvSpPr>
            <p:nvPr/>
          </p:nvSpPr>
          <p:spPr>
            <a:xfrm>
              <a:off x="831850" y="292036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일정 후기의 목록입니다.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334" name="도형 333"/>
          <p:cNvSpPr>
            <a:spLocks/>
          </p:cNvSpPr>
          <p:nvPr/>
        </p:nvSpPr>
        <p:spPr>
          <a:xfrm>
            <a:off x="5169535" y="106426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335" name="그룹 334"/>
          <p:cNvGrpSpPr/>
          <p:nvPr/>
        </p:nvGrpSpPr>
        <p:grpSpPr>
          <a:xfrm>
            <a:off x="7981950" y="1648460"/>
            <a:ext cx="3214370" cy="543560"/>
            <a:chOff x="7981950" y="1648460"/>
            <a:chExt cx="3214370" cy="543560"/>
          </a:xfrm>
        </p:grpSpPr>
        <p:grpSp>
          <p:nvGrpSpPr>
            <p:cNvPr id="336" name="그룹 335"/>
            <p:cNvGrpSpPr/>
            <p:nvPr/>
          </p:nvGrpSpPr>
          <p:grpSpPr>
            <a:xfrm>
              <a:off x="7981950" y="1648460"/>
              <a:ext cx="3182620" cy="543560"/>
              <a:chOff x="7981950" y="1648460"/>
              <a:chExt cx="3182620" cy="543560"/>
            </a:xfrm>
          </p:grpSpPr>
          <p:sp>
            <p:nvSpPr>
              <p:cNvPr id="337" name="도형 336"/>
              <p:cNvSpPr>
                <a:spLocks/>
              </p:cNvSpPr>
              <p:nvPr/>
            </p:nvSpPr>
            <p:spPr>
              <a:xfrm>
                <a:off x="7981950" y="164846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2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338" name="도형 337"/>
              <p:cNvCxnSpPr/>
              <p:nvPr/>
            </p:nvCxnSpPr>
            <p:spPr>
              <a:xfrm>
                <a:off x="8503285" y="218122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9" name="텍스트 상자 338"/>
            <p:cNvSpPr txBox="1">
              <a:spLocks/>
            </p:cNvSpPr>
            <p:nvPr/>
          </p:nvSpPr>
          <p:spPr>
            <a:xfrm>
              <a:off x="8535035" y="165163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후기에 등록된 사진의 개수를 표시합니다.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340" name="도형 339"/>
          <p:cNvSpPr>
            <a:spLocks/>
          </p:cNvSpPr>
          <p:nvPr/>
        </p:nvSpPr>
        <p:spPr>
          <a:xfrm>
            <a:off x="7508875" y="1140460"/>
            <a:ext cx="302260" cy="32512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2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341" name="도형 340"/>
          <p:cNvSpPr>
            <a:spLocks/>
          </p:cNvSpPr>
          <p:nvPr/>
        </p:nvSpPr>
        <p:spPr>
          <a:xfrm>
            <a:off x="3598545" y="259778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3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342" name="그룹 341"/>
          <p:cNvGrpSpPr/>
          <p:nvPr/>
        </p:nvGrpSpPr>
        <p:grpSpPr>
          <a:xfrm>
            <a:off x="7981950" y="635000"/>
            <a:ext cx="3214370" cy="749300"/>
            <a:chOff x="7981950" y="635000"/>
            <a:chExt cx="3214370" cy="749300"/>
          </a:xfrm>
        </p:grpSpPr>
        <p:grpSp>
          <p:nvGrpSpPr>
            <p:cNvPr id="343" name="그룹 342"/>
            <p:cNvGrpSpPr/>
            <p:nvPr/>
          </p:nvGrpSpPr>
          <p:grpSpPr>
            <a:xfrm>
              <a:off x="7981950" y="840740"/>
              <a:ext cx="3182620" cy="543560"/>
              <a:chOff x="7981950" y="840740"/>
              <a:chExt cx="3182620" cy="543560"/>
            </a:xfrm>
          </p:grpSpPr>
          <p:sp>
            <p:nvSpPr>
              <p:cNvPr id="344" name="도형 343"/>
              <p:cNvSpPr>
                <a:spLocks/>
              </p:cNvSpPr>
              <p:nvPr/>
            </p:nvSpPr>
            <p:spPr>
              <a:xfrm>
                <a:off x="7981950" y="8407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345" name="도형 344"/>
              <p:cNvCxnSpPr/>
              <p:nvPr/>
            </p:nvCxnSpPr>
            <p:spPr>
              <a:xfrm>
                <a:off x="8503285" y="13735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6" name="텍스트 상자 345"/>
            <p:cNvSpPr txBox="1">
              <a:spLocks/>
            </p:cNvSpPr>
            <p:nvPr/>
          </p:nvSpPr>
          <p:spPr>
            <a:xfrm>
              <a:off x="8535035" y="635000"/>
              <a:ext cx="2661285" cy="7016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작성된 후기의 간략화된 내용입니다. 클릭하면 후기의 상세 내용을 볼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그림 350" descr="C:/Users/김혜린/AppData/Roaming/PolarisOffice/ETemp/12340_20016936/fImage583347125705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6840" y="318770"/>
            <a:ext cx="3892550" cy="6205855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352" name="텍스트 개체 틀 351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후기 보기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353" name="텍스트 개체 틀 352"/>
          <p:cNvSpPr txBox="1">
            <a:spLocks noGrp="1"/>
          </p:cNvSpPr>
          <p:nvPr>
            <p:ph type="body"/>
          </p:nvPr>
        </p:nvSpPr>
        <p:spPr>
          <a:xfrm>
            <a:off x="175895" y="843915"/>
            <a:ext cx="2581910" cy="342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후기 목록에서 후기를 선택했을 때 보여지는 후기 상세 화면입니다.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354" name="도형 353"/>
          <p:cNvSpPr>
            <a:spLocks/>
          </p:cNvSpPr>
          <p:nvPr/>
        </p:nvSpPr>
        <p:spPr>
          <a:xfrm>
            <a:off x="4203700" y="138366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355" name="그룹 354"/>
          <p:cNvGrpSpPr/>
          <p:nvPr/>
        </p:nvGrpSpPr>
        <p:grpSpPr>
          <a:xfrm>
            <a:off x="7981950" y="2917190"/>
            <a:ext cx="3214370" cy="543560"/>
            <a:chOff x="7981950" y="2917190"/>
            <a:chExt cx="3214370" cy="543560"/>
          </a:xfrm>
        </p:grpSpPr>
        <p:grpSp>
          <p:nvGrpSpPr>
            <p:cNvPr id="356" name="그룹 355"/>
            <p:cNvGrpSpPr/>
            <p:nvPr/>
          </p:nvGrpSpPr>
          <p:grpSpPr>
            <a:xfrm>
              <a:off x="7981950" y="2917190"/>
              <a:ext cx="3182620" cy="543560"/>
              <a:chOff x="7981950" y="2917190"/>
              <a:chExt cx="3182620" cy="543560"/>
            </a:xfrm>
          </p:grpSpPr>
          <p:sp>
            <p:nvSpPr>
              <p:cNvPr id="357" name="도형 356"/>
              <p:cNvSpPr>
                <a:spLocks/>
              </p:cNvSpPr>
              <p:nvPr/>
            </p:nvSpPr>
            <p:spPr>
              <a:xfrm>
                <a:off x="7981950" y="291719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2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358" name="도형 357"/>
              <p:cNvCxnSpPr/>
              <p:nvPr/>
            </p:nvCxnSpPr>
            <p:spPr>
              <a:xfrm>
                <a:off x="8503285" y="344995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텍스트 상자 358"/>
            <p:cNvSpPr txBox="1">
              <a:spLocks/>
            </p:cNvSpPr>
            <p:nvPr/>
          </p:nvSpPr>
          <p:spPr>
            <a:xfrm>
              <a:off x="8535035" y="292036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000" b="0" strike="noStrike" cap="none" dirty="0" smtClean="0"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글로 된 후기를 볼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360" name="도형 359"/>
          <p:cNvSpPr>
            <a:spLocks/>
          </p:cNvSpPr>
          <p:nvPr/>
        </p:nvSpPr>
        <p:spPr>
          <a:xfrm>
            <a:off x="5314315" y="2917190"/>
            <a:ext cx="302260" cy="32512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2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361" name="그룹 360"/>
          <p:cNvGrpSpPr/>
          <p:nvPr/>
        </p:nvGrpSpPr>
        <p:grpSpPr>
          <a:xfrm>
            <a:off x="7981950" y="840740"/>
            <a:ext cx="3214370" cy="543560"/>
            <a:chOff x="7981950" y="840740"/>
            <a:chExt cx="3214370" cy="543560"/>
          </a:xfrm>
        </p:grpSpPr>
        <p:grpSp>
          <p:nvGrpSpPr>
            <p:cNvPr id="362" name="그룹 361"/>
            <p:cNvGrpSpPr/>
            <p:nvPr/>
          </p:nvGrpSpPr>
          <p:grpSpPr>
            <a:xfrm>
              <a:off x="7981950" y="840740"/>
              <a:ext cx="3182620" cy="543560"/>
              <a:chOff x="7981950" y="840740"/>
              <a:chExt cx="3182620" cy="543560"/>
            </a:xfrm>
          </p:grpSpPr>
          <p:sp>
            <p:nvSpPr>
              <p:cNvPr id="363" name="도형 362"/>
              <p:cNvSpPr>
                <a:spLocks/>
              </p:cNvSpPr>
              <p:nvPr/>
            </p:nvSpPr>
            <p:spPr>
              <a:xfrm>
                <a:off x="7981950" y="8407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364" name="도형 363"/>
              <p:cNvCxnSpPr/>
              <p:nvPr/>
            </p:nvCxnSpPr>
            <p:spPr>
              <a:xfrm>
                <a:off x="8503285" y="13735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5" name="텍스트 상자 364"/>
            <p:cNvSpPr txBox="1">
              <a:spLocks/>
            </p:cNvSpPr>
            <p:nvPr/>
          </p:nvSpPr>
          <p:spPr>
            <a:xfrm>
              <a:off x="8535035" y="8439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후기에 등록된 사진 목록입니다. 클릭하면 사진을 크게 볼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그림 369" descr="C:/Users/김혜린/AppData/Roaming/PolarisOffice/ETemp/12340_20016936/fImage711707508145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6840" y="318770"/>
            <a:ext cx="3892550" cy="6294120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371" name="텍스트 개체 틀 370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후기의 사진 보기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372" name="텍스트 개체 틀 371"/>
          <p:cNvSpPr txBox="1">
            <a:spLocks noGrp="1"/>
          </p:cNvSpPr>
          <p:nvPr>
            <p:ph type="body"/>
          </p:nvPr>
        </p:nvSpPr>
        <p:spPr>
          <a:xfrm>
            <a:off x="175895" y="843915"/>
            <a:ext cx="2581910" cy="342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후기의 사진을 클릭하였을 때 사진이 확대되어 보여집니다.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373" name="도형 372"/>
          <p:cNvSpPr>
            <a:spLocks/>
          </p:cNvSpPr>
          <p:nvPr/>
        </p:nvSpPr>
        <p:spPr>
          <a:xfrm>
            <a:off x="4691380" y="85471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374" name="그룹 373"/>
          <p:cNvGrpSpPr/>
          <p:nvPr/>
        </p:nvGrpSpPr>
        <p:grpSpPr>
          <a:xfrm>
            <a:off x="7981950" y="1805305"/>
            <a:ext cx="3214370" cy="543560"/>
            <a:chOff x="7981950" y="1805305"/>
            <a:chExt cx="3214370" cy="543560"/>
          </a:xfrm>
        </p:grpSpPr>
        <p:grpSp>
          <p:nvGrpSpPr>
            <p:cNvPr id="375" name="그룹 374"/>
            <p:cNvGrpSpPr/>
            <p:nvPr/>
          </p:nvGrpSpPr>
          <p:grpSpPr>
            <a:xfrm>
              <a:off x="7981950" y="1805305"/>
              <a:ext cx="3182620" cy="543560"/>
              <a:chOff x="7981950" y="1805305"/>
              <a:chExt cx="3182620" cy="543560"/>
            </a:xfrm>
          </p:grpSpPr>
          <p:sp>
            <p:nvSpPr>
              <p:cNvPr id="376" name="도형 375"/>
              <p:cNvSpPr>
                <a:spLocks/>
              </p:cNvSpPr>
              <p:nvPr/>
            </p:nvSpPr>
            <p:spPr>
              <a:xfrm>
                <a:off x="7981950" y="1805305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2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377" name="도형 376"/>
              <p:cNvCxnSpPr/>
              <p:nvPr/>
            </p:nvCxnSpPr>
            <p:spPr>
              <a:xfrm>
                <a:off x="8503285" y="2338070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8" name="텍스트 상자 377"/>
            <p:cNvSpPr txBox="1">
              <a:spLocks/>
            </p:cNvSpPr>
            <p:nvPr/>
          </p:nvSpPr>
          <p:spPr>
            <a:xfrm>
              <a:off x="8535035" y="1808480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X 버튼을 누르면 사진이 사라지고 후기 보기 화면으로 돌아갑니다.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379" name="도형 378"/>
          <p:cNvSpPr>
            <a:spLocks/>
          </p:cNvSpPr>
          <p:nvPr/>
        </p:nvSpPr>
        <p:spPr>
          <a:xfrm>
            <a:off x="7011670" y="595630"/>
            <a:ext cx="302260" cy="32512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2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380" name="그룹 379"/>
          <p:cNvGrpSpPr/>
          <p:nvPr/>
        </p:nvGrpSpPr>
        <p:grpSpPr>
          <a:xfrm>
            <a:off x="7981950" y="840740"/>
            <a:ext cx="3214370" cy="543560"/>
            <a:chOff x="7981950" y="840740"/>
            <a:chExt cx="3214370" cy="543560"/>
          </a:xfrm>
        </p:grpSpPr>
        <p:grpSp>
          <p:nvGrpSpPr>
            <p:cNvPr id="381" name="그룹 380"/>
            <p:cNvGrpSpPr/>
            <p:nvPr/>
          </p:nvGrpSpPr>
          <p:grpSpPr>
            <a:xfrm>
              <a:off x="7981950" y="840740"/>
              <a:ext cx="3182620" cy="543560"/>
              <a:chOff x="7981950" y="840740"/>
              <a:chExt cx="3182620" cy="543560"/>
            </a:xfrm>
          </p:grpSpPr>
          <p:sp>
            <p:nvSpPr>
              <p:cNvPr id="382" name="도형 381"/>
              <p:cNvSpPr>
                <a:spLocks/>
              </p:cNvSpPr>
              <p:nvPr/>
            </p:nvSpPr>
            <p:spPr>
              <a:xfrm>
                <a:off x="7981950" y="8407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383" name="도형 382"/>
              <p:cNvCxnSpPr/>
              <p:nvPr/>
            </p:nvCxnSpPr>
            <p:spPr>
              <a:xfrm>
                <a:off x="8503285" y="13735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4" name="텍스트 상자 383"/>
            <p:cNvSpPr txBox="1">
              <a:spLocks/>
            </p:cNvSpPr>
            <p:nvPr/>
          </p:nvSpPr>
          <p:spPr>
            <a:xfrm>
              <a:off x="8535035" y="8439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후기에 등록된 사진을 클릭하였을 때 나오는 화면입니다.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p14="http://schemas.microsoft.com/office/powerpoint/2010/main" xmlns:a16="http://schemas.microsoft.com/office/drawing/2014/main" id="{3D4142B0-7B6A-42A8-B871-102677724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6975" y="3046095"/>
            <a:ext cx="7258685" cy="767715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p14="http://schemas.microsoft.com/office/powerpoint/2010/main" xmlns:a16="http://schemas.microsoft.com/office/drawing/2014/main" id="{8A5CB70E-62EA-4710-B651-25388129F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4640" y="3811905"/>
            <a:ext cx="3973195" cy="32258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0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sz="quarter" idx="10"/>
          </p:nvPr>
        </p:nvSpPr>
        <p:spPr>
          <a:xfrm>
            <a:off x="3719195" y="1966595"/>
            <a:ext cx="4753610" cy="45916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30" charset="0"/>
                <a:ea typeface="-윤고딕330" charset="0"/>
              </a:rPr>
              <a:t>기능 분석</a:t>
            </a:r>
            <a:endParaRPr lang="ko-KR" altLang="en-US" sz="2400" b="0" strike="noStrike" cap="none" dirty="0" smtClean="0">
              <a:latin typeface="-윤고딕330" charset="0"/>
              <a:ea typeface="-윤고딕330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b="0" strike="noStrike" cap="none" dirty="0" smtClean="0">
              <a:latin typeface="-윤고딕310" charset="0"/>
              <a:ea typeface="-윤고딕3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C:/Users/김혜린/AppData/Roaming/PolarisOffice/ETemp/12340_20016936/fImage15813921841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8585" y="318770"/>
            <a:ext cx="3862070" cy="6332220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49" name="텍스트 개체 틀 48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메인 화면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50" name="텍스트 개체 틀 49"/>
          <p:cNvSpPr txBox="1">
            <a:spLocks noGrp="1"/>
          </p:cNvSpPr>
          <p:nvPr>
            <p:ph type="body"/>
          </p:nvPr>
        </p:nvSpPr>
        <p:spPr>
          <a:xfrm>
            <a:off x="175895" y="748665"/>
            <a:ext cx="3094990" cy="3949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latin typeface="-윤고딕320" charset="0"/>
                <a:ea typeface="-윤고딕320" charset="0"/>
              </a:rPr>
              <a:t>어플 실행 시 맨 처음에 나오는 메인 화면입니다.</a:t>
            </a:r>
            <a:endParaRPr lang="ko-KR" altLang="en-US" sz="1300" b="0" strike="noStrike" cap="none" dirty="0" smtClean="0">
              <a:latin typeface="-윤고딕320" charset="0"/>
              <a:ea typeface="-윤고딕320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54355" y="3842385"/>
            <a:ext cx="3214370" cy="746760"/>
            <a:chOff x="554355" y="3842385"/>
            <a:chExt cx="3214370" cy="746760"/>
          </a:xfrm>
        </p:grpSpPr>
        <p:grpSp>
          <p:nvGrpSpPr>
            <p:cNvPr id="52" name="그룹 51"/>
            <p:cNvGrpSpPr/>
            <p:nvPr/>
          </p:nvGrpSpPr>
          <p:grpSpPr>
            <a:xfrm>
              <a:off x="554355" y="4045585"/>
              <a:ext cx="3182620" cy="543560"/>
              <a:chOff x="554355" y="4045585"/>
              <a:chExt cx="3182620" cy="543560"/>
            </a:xfrm>
          </p:grpSpPr>
          <p:sp>
            <p:nvSpPr>
              <p:cNvPr id="53" name="도형 52"/>
              <p:cNvSpPr>
                <a:spLocks/>
              </p:cNvSpPr>
              <p:nvPr/>
            </p:nvSpPr>
            <p:spPr>
              <a:xfrm>
                <a:off x="554355" y="4045585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4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54" name="도형 53"/>
              <p:cNvCxnSpPr/>
              <p:nvPr/>
            </p:nvCxnSpPr>
            <p:spPr>
              <a:xfrm>
                <a:off x="1075690" y="4578350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텍스트 상자 54"/>
            <p:cNvSpPr txBox="1">
              <a:spLocks/>
            </p:cNvSpPr>
            <p:nvPr/>
          </p:nvSpPr>
          <p:spPr>
            <a:xfrm>
              <a:off x="1107440" y="384238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일정들을 인기순/최신순으로 나누어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볼 수 있습니다. 이 때, 3번에 올라간 일정은 제외됩니다.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56" name="도형 55"/>
          <p:cNvSpPr>
            <a:spLocks/>
          </p:cNvSpPr>
          <p:nvPr/>
        </p:nvSpPr>
        <p:spPr>
          <a:xfrm>
            <a:off x="4863465" y="79057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983855" y="1869440"/>
            <a:ext cx="3214370" cy="543560"/>
            <a:chOff x="7983855" y="1869440"/>
            <a:chExt cx="3214370" cy="543560"/>
          </a:xfrm>
        </p:grpSpPr>
        <p:grpSp>
          <p:nvGrpSpPr>
            <p:cNvPr id="58" name="그룹 57"/>
            <p:cNvGrpSpPr/>
            <p:nvPr/>
          </p:nvGrpSpPr>
          <p:grpSpPr>
            <a:xfrm>
              <a:off x="7983855" y="1869440"/>
              <a:ext cx="3182620" cy="543560"/>
              <a:chOff x="7983855" y="1869440"/>
              <a:chExt cx="3182620" cy="543560"/>
            </a:xfrm>
          </p:grpSpPr>
          <p:sp>
            <p:nvSpPr>
              <p:cNvPr id="59" name="도형 58"/>
              <p:cNvSpPr>
                <a:spLocks/>
              </p:cNvSpPr>
              <p:nvPr/>
            </p:nvSpPr>
            <p:spPr>
              <a:xfrm>
                <a:off x="7983855" y="18694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2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60" name="도형 59"/>
              <p:cNvCxnSpPr/>
              <p:nvPr/>
            </p:nvCxnSpPr>
            <p:spPr>
              <a:xfrm>
                <a:off x="8505190" y="24022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텍스트 상자 60"/>
            <p:cNvSpPr txBox="1">
              <a:spLocks/>
            </p:cNvSpPr>
            <p:nvPr/>
          </p:nvSpPr>
          <p:spPr>
            <a:xfrm>
              <a:off x="8536940" y="18726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일정을 검색할 때 기본 카테고리를 체크하여 검색할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62" name="도형 61"/>
          <p:cNvSpPr>
            <a:spLocks/>
          </p:cNvSpPr>
          <p:nvPr/>
        </p:nvSpPr>
        <p:spPr>
          <a:xfrm>
            <a:off x="7486014" y="1421130"/>
            <a:ext cx="302260" cy="32512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2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4030980" y="297434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3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981950" y="668215"/>
            <a:ext cx="3214370" cy="835269"/>
            <a:chOff x="7981950" y="668215"/>
            <a:chExt cx="3214370" cy="835269"/>
          </a:xfrm>
        </p:grpSpPr>
        <p:grpSp>
          <p:nvGrpSpPr>
            <p:cNvPr id="65" name="그룹 64"/>
            <p:cNvGrpSpPr/>
            <p:nvPr/>
          </p:nvGrpSpPr>
          <p:grpSpPr>
            <a:xfrm>
              <a:off x="7981950" y="840740"/>
              <a:ext cx="3182620" cy="543560"/>
              <a:chOff x="7981950" y="840740"/>
              <a:chExt cx="3182620" cy="543560"/>
            </a:xfrm>
          </p:grpSpPr>
          <p:sp>
            <p:nvSpPr>
              <p:cNvPr id="66" name="도형 65"/>
              <p:cNvSpPr>
                <a:spLocks/>
              </p:cNvSpPr>
              <p:nvPr/>
            </p:nvSpPr>
            <p:spPr>
              <a:xfrm>
                <a:off x="7981950" y="8407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67" name="도형 66"/>
              <p:cNvCxnSpPr/>
              <p:nvPr/>
            </p:nvCxnSpPr>
            <p:spPr>
              <a:xfrm>
                <a:off x="8503285" y="13735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텍스트 상자 67"/>
            <p:cNvSpPr txBox="1">
              <a:spLocks/>
            </p:cNvSpPr>
            <p:nvPr/>
          </p:nvSpPr>
          <p:spPr>
            <a:xfrm>
              <a:off x="8535035" y="668215"/>
              <a:ext cx="2661285" cy="83526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err="1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일정을</a:t>
              </a: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 </a:t>
              </a: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검색할 수 있는 검색 창과 검색 버튼입니다. 장소/기간을 드롭다운으로 검색기준을 설정합니다.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69" name="도형 68"/>
          <p:cNvSpPr>
            <a:spLocks/>
          </p:cNvSpPr>
          <p:nvPr/>
        </p:nvSpPr>
        <p:spPr>
          <a:xfrm>
            <a:off x="3918585" y="404241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4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58800" y="3045460"/>
            <a:ext cx="3214370" cy="543560"/>
            <a:chOff x="558800" y="3045460"/>
            <a:chExt cx="3214370" cy="543560"/>
          </a:xfrm>
        </p:grpSpPr>
        <p:grpSp>
          <p:nvGrpSpPr>
            <p:cNvPr id="71" name="그룹 70"/>
            <p:cNvGrpSpPr/>
            <p:nvPr/>
          </p:nvGrpSpPr>
          <p:grpSpPr>
            <a:xfrm>
              <a:off x="558800" y="3045460"/>
              <a:ext cx="3182620" cy="543560"/>
              <a:chOff x="558800" y="3045460"/>
              <a:chExt cx="3182620" cy="543560"/>
            </a:xfrm>
          </p:grpSpPr>
          <p:sp>
            <p:nvSpPr>
              <p:cNvPr id="72" name="도형 71"/>
              <p:cNvSpPr>
                <a:spLocks/>
              </p:cNvSpPr>
              <p:nvPr/>
            </p:nvSpPr>
            <p:spPr>
              <a:xfrm>
                <a:off x="558800" y="304546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3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73" name="도형 72"/>
              <p:cNvCxnSpPr/>
              <p:nvPr/>
            </p:nvCxnSpPr>
            <p:spPr>
              <a:xfrm>
                <a:off x="1080135" y="357822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텍스트 상자 73"/>
            <p:cNvSpPr txBox="1">
              <a:spLocks/>
            </p:cNvSpPr>
            <p:nvPr/>
          </p:nvSpPr>
          <p:spPr>
            <a:xfrm>
              <a:off x="1111885" y="304863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추천 수가 가장 많은 일정 8 개를 슬라이드 형식으로 볼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983220" y="4496435"/>
            <a:ext cx="3214370" cy="543560"/>
            <a:chOff x="7983220" y="4496435"/>
            <a:chExt cx="3214370" cy="543560"/>
          </a:xfrm>
        </p:grpSpPr>
        <p:grpSp>
          <p:nvGrpSpPr>
            <p:cNvPr id="76" name="그룹 75"/>
            <p:cNvGrpSpPr/>
            <p:nvPr/>
          </p:nvGrpSpPr>
          <p:grpSpPr>
            <a:xfrm>
              <a:off x="7983220" y="4496435"/>
              <a:ext cx="3182620" cy="543560"/>
              <a:chOff x="7983220" y="4496435"/>
              <a:chExt cx="3182620" cy="543560"/>
            </a:xfrm>
          </p:grpSpPr>
          <p:sp>
            <p:nvSpPr>
              <p:cNvPr id="77" name="도형 76"/>
              <p:cNvSpPr>
                <a:spLocks/>
              </p:cNvSpPr>
              <p:nvPr/>
            </p:nvSpPr>
            <p:spPr>
              <a:xfrm>
                <a:off x="7983220" y="4496435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5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78" name="도형 77"/>
              <p:cNvCxnSpPr/>
              <p:nvPr/>
            </p:nvCxnSpPr>
            <p:spPr>
              <a:xfrm>
                <a:off x="8504555" y="5029200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텍스트 상자 78"/>
            <p:cNvSpPr txBox="1">
              <a:spLocks/>
            </p:cNvSpPr>
            <p:nvPr/>
          </p:nvSpPr>
          <p:spPr>
            <a:xfrm>
              <a:off x="8536305" y="4499610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일정의 추천 수와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다운로드 받은 수를 볼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80" name="도형 79"/>
          <p:cNvSpPr>
            <a:spLocks/>
          </p:cNvSpPr>
          <p:nvPr/>
        </p:nvSpPr>
        <p:spPr>
          <a:xfrm>
            <a:off x="7621905" y="437642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5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김혜린\Desktop\KakaoTalk_20190118_14350305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85" y="318770"/>
            <a:ext cx="3869689" cy="63106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텍스트 개체 틀 48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dirty="0" err="1" smtClean="0">
                <a:latin typeface="-윤고딕350" charset="0"/>
                <a:ea typeface="-윤고딕350" charset="0"/>
              </a:rPr>
              <a:t>메뉴바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50" name="텍스트 개체 틀 49"/>
          <p:cNvSpPr txBox="1">
            <a:spLocks noGrp="1"/>
          </p:cNvSpPr>
          <p:nvPr>
            <p:ph type="body"/>
          </p:nvPr>
        </p:nvSpPr>
        <p:spPr>
          <a:xfrm>
            <a:off x="175895" y="748665"/>
            <a:ext cx="3094990" cy="3949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300" b="0" strike="noStrike" cap="none" dirty="0" smtClean="0">
                <a:latin typeface="-윤고딕320" charset="0"/>
                <a:ea typeface="-윤고딕320" charset="0"/>
              </a:rPr>
              <a:t>왼쪽 상단 </a:t>
            </a:r>
            <a:r>
              <a:rPr lang="ko-KR" altLang="en-US" sz="1300" b="0" strike="noStrike" cap="none" dirty="0" err="1" smtClean="0">
                <a:latin typeface="-윤고딕320" charset="0"/>
                <a:ea typeface="-윤고딕320" charset="0"/>
              </a:rPr>
              <a:t>메뉴바를</a:t>
            </a:r>
            <a:r>
              <a:rPr lang="ko-KR" altLang="en-US" sz="1300" b="0" strike="noStrike" cap="none" dirty="0" smtClean="0">
                <a:latin typeface="-윤고딕320" charset="0"/>
                <a:ea typeface="-윤고딕320" charset="0"/>
              </a:rPr>
              <a:t> 클릭하였을 때 </a:t>
            </a:r>
            <a:endParaRPr lang="en-US" altLang="ko-KR" sz="1300" b="0" strike="noStrike" cap="none" dirty="0" smtClean="0">
              <a:latin typeface="-윤고딕320" charset="0"/>
              <a:ea typeface="-윤고딕320" charset="0"/>
            </a:endParaRPr>
          </a:p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300" dirty="0" smtClean="0">
                <a:latin typeface="-윤고딕320" charset="0"/>
                <a:ea typeface="-윤고딕320" charset="0"/>
              </a:rPr>
              <a:t>나오는 화면입니다</a:t>
            </a:r>
            <a:r>
              <a:rPr lang="en-US" altLang="ko-KR" sz="1300" dirty="0" smtClean="0">
                <a:latin typeface="-윤고딕320" charset="0"/>
                <a:ea typeface="-윤고딕320" charset="0"/>
              </a:rPr>
              <a:t>.</a:t>
            </a:r>
            <a:endParaRPr lang="ko-KR" altLang="en-US" sz="1300" b="0" strike="noStrike" cap="none" dirty="0" smtClean="0">
              <a:latin typeface="-윤고딕320" charset="0"/>
              <a:ea typeface="-윤고딕320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983855" y="3832811"/>
            <a:ext cx="3214370" cy="543560"/>
            <a:chOff x="554355" y="4045585"/>
            <a:chExt cx="3214370" cy="543560"/>
          </a:xfrm>
        </p:grpSpPr>
        <p:grpSp>
          <p:nvGrpSpPr>
            <p:cNvPr id="52" name="그룹 51"/>
            <p:cNvGrpSpPr/>
            <p:nvPr/>
          </p:nvGrpSpPr>
          <p:grpSpPr>
            <a:xfrm>
              <a:off x="554355" y="4045585"/>
              <a:ext cx="3182620" cy="543560"/>
              <a:chOff x="554355" y="4045585"/>
              <a:chExt cx="3182620" cy="543560"/>
            </a:xfrm>
          </p:grpSpPr>
          <p:sp>
            <p:nvSpPr>
              <p:cNvPr id="53" name="도형 52"/>
              <p:cNvSpPr>
                <a:spLocks/>
              </p:cNvSpPr>
              <p:nvPr/>
            </p:nvSpPr>
            <p:spPr>
              <a:xfrm>
                <a:off x="554355" y="4045585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4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54" name="도형 53"/>
              <p:cNvCxnSpPr/>
              <p:nvPr/>
            </p:nvCxnSpPr>
            <p:spPr>
              <a:xfrm>
                <a:off x="1075690" y="4578350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텍스트 상자 54"/>
            <p:cNvSpPr txBox="1">
              <a:spLocks/>
            </p:cNvSpPr>
            <p:nvPr/>
          </p:nvSpPr>
          <p:spPr>
            <a:xfrm>
              <a:off x="1107440" y="4088765"/>
              <a:ext cx="2661285" cy="24638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로그아웃 버튼을 누르면 내 계정이 </a:t>
              </a:r>
              <a:r>
                <a:rPr lang="ko-KR" altLang="en-US" sz="1300" b="0" strike="noStrike" cap="none" dirty="0" err="1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로그아웃됩니다</a:t>
              </a: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56" name="도형 55"/>
          <p:cNvSpPr>
            <a:spLocks/>
          </p:cNvSpPr>
          <p:nvPr/>
        </p:nvSpPr>
        <p:spPr>
          <a:xfrm>
            <a:off x="6138350" y="122428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983855" y="1869440"/>
            <a:ext cx="3214370" cy="543560"/>
            <a:chOff x="7983855" y="1869440"/>
            <a:chExt cx="3214370" cy="543560"/>
          </a:xfrm>
        </p:grpSpPr>
        <p:grpSp>
          <p:nvGrpSpPr>
            <p:cNvPr id="58" name="그룹 57"/>
            <p:cNvGrpSpPr/>
            <p:nvPr/>
          </p:nvGrpSpPr>
          <p:grpSpPr>
            <a:xfrm>
              <a:off x="7983855" y="1869440"/>
              <a:ext cx="3182620" cy="543560"/>
              <a:chOff x="7983855" y="1869440"/>
              <a:chExt cx="3182620" cy="543560"/>
            </a:xfrm>
          </p:grpSpPr>
          <p:sp>
            <p:nvSpPr>
              <p:cNvPr id="59" name="도형 58"/>
              <p:cNvSpPr>
                <a:spLocks/>
              </p:cNvSpPr>
              <p:nvPr/>
            </p:nvSpPr>
            <p:spPr>
              <a:xfrm>
                <a:off x="7983855" y="18694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2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60" name="도형 59"/>
              <p:cNvCxnSpPr/>
              <p:nvPr/>
            </p:nvCxnSpPr>
            <p:spPr>
              <a:xfrm>
                <a:off x="8505190" y="24022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텍스트 상자 60"/>
            <p:cNvSpPr txBox="1">
              <a:spLocks/>
            </p:cNvSpPr>
            <p:nvPr/>
          </p:nvSpPr>
          <p:spPr>
            <a:xfrm>
              <a:off x="8536940" y="18726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일정 작성하기 버튼을 누르면</a:t>
              </a:r>
              <a:endParaRPr lang="en-US" altLang="ko-KR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일정 작성화면으로 이동</a:t>
              </a:r>
              <a:r>
                <a:rPr lang="ko-KR" altLang="en-US" sz="1300" dirty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합</a:t>
              </a:r>
              <a:r>
                <a:rPr lang="ko-KR" altLang="en-US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니다</a:t>
              </a:r>
              <a:r>
                <a:rPr lang="en-US" altLang="ko-KR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62" name="도형 61"/>
          <p:cNvSpPr>
            <a:spLocks/>
          </p:cNvSpPr>
          <p:nvPr/>
        </p:nvSpPr>
        <p:spPr>
          <a:xfrm>
            <a:off x="6138350" y="1821766"/>
            <a:ext cx="302260" cy="32512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2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6138350" y="241300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3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981950" y="840740"/>
            <a:ext cx="3214370" cy="662744"/>
            <a:chOff x="7981950" y="840740"/>
            <a:chExt cx="3214370" cy="662744"/>
          </a:xfrm>
        </p:grpSpPr>
        <p:grpSp>
          <p:nvGrpSpPr>
            <p:cNvPr id="65" name="그룹 64"/>
            <p:cNvGrpSpPr/>
            <p:nvPr/>
          </p:nvGrpSpPr>
          <p:grpSpPr>
            <a:xfrm>
              <a:off x="7981950" y="840740"/>
              <a:ext cx="3182620" cy="543560"/>
              <a:chOff x="7981950" y="840740"/>
              <a:chExt cx="3182620" cy="543560"/>
            </a:xfrm>
          </p:grpSpPr>
          <p:sp>
            <p:nvSpPr>
              <p:cNvPr id="66" name="도형 65"/>
              <p:cNvSpPr>
                <a:spLocks/>
              </p:cNvSpPr>
              <p:nvPr/>
            </p:nvSpPr>
            <p:spPr>
              <a:xfrm>
                <a:off x="7981950" y="8407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67" name="도형 66"/>
              <p:cNvCxnSpPr/>
              <p:nvPr/>
            </p:nvCxnSpPr>
            <p:spPr>
              <a:xfrm>
                <a:off x="8503285" y="13735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텍스트 상자 67"/>
            <p:cNvSpPr txBox="1">
              <a:spLocks/>
            </p:cNvSpPr>
            <p:nvPr/>
          </p:nvSpPr>
          <p:spPr>
            <a:xfrm>
              <a:off x="8535035" y="842010"/>
              <a:ext cx="2661285" cy="661474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HOME </a:t>
              </a:r>
              <a:r>
                <a:rPr lang="ko-KR" altLang="en-US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버튼을 누르면 </a:t>
              </a:r>
              <a:r>
                <a:rPr lang="ko-KR" altLang="en-US" sz="1300" dirty="0" err="1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메인화면으로</a:t>
              </a:r>
              <a:r>
                <a:rPr lang="ko-KR" altLang="en-US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 </a:t>
              </a:r>
              <a:endParaRPr lang="en-US" altLang="ko-KR" sz="1300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이동합니다</a:t>
              </a: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69" name="도형 68"/>
          <p:cNvSpPr>
            <a:spLocks/>
          </p:cNvSpPr>
          <p:nvPr/>
        </p:nvSpPr>
        <p:spPr>
          <a:xfrm>
            <a:off x="6138350" y="3009851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4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7988300" y="2832686"/>
            <a:ext cx="3214370" cy="543560"/>
            <a:chOff x="558800" y="3045460"/>
            <a:chExt cx="3214370" cy="543560"/>
          </a:xfrm>
        </p:grpSpPr>
        <p:grpSp>
          <p:nvGrpSpPr>
            <p:cNvPr id="71" name="그룹 70"/>
            <p:cNvGrpSpPr/>
            <p:nvPr/>
          </p:nvGrpSpPr>
          <p:grpSpPr>
            <a:xfrm>
              <a:off x="558800" y="3045460"/>
              <a:ext cx="3182620" cy="543560"/>
              <a:chOff x="558800" y="3045460"/>
              <a:chExt cx="3182620" cy="543560"/>
            </a:xfrm>
          </p:grpSpPr>
          <p:sp>
            <p:nvSpPr>
              <p:cNvPr id="72" name="도형 71"/>
              <p:cNvSpPr>
                <a:spLocks/>
              </p:cNvSpPr>
              <p:nvPr/>
            </p:nvSpPr>
            <p:spPr>
              <a:xfrm>
                <a:off x="558800" y="304546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3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73" name="도형 72"/>
              <p:cNvCxnSpPr/>
              <p:nvPr/>
            </p:nvCxnSpPr>
            <p:spPr>
              <a:xfrm>
                <a:off x="1080135" y="357822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텍스트 상자 73"/>
            <p:cNvSpPr txBox="1">
              <a:spLocks/>
            </p:cNvSpPr>
            <p:nvPr/>
          </p:nvSpPr>
          <p:spPr>
            <a:xfrm>
              <a:off x="1111885" y="304863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내 일정 목록 보기 버튼을 누르면</a:t>
              </a:r>
              <a:endParaRPr lang="en-US" altLang="ko-KR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내 일정 목록 화면으로 이동합니다</a:t>
              </a:r>
              <a:r>
                <a:rPr lang="en-US" altLang="ko-KR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6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그림 114" descr="C:/Users/김혜린/AppData/Roaming/PolarisOffice/ETemp/12340_20016936/fImage716703246334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0490" y="318770"/>
            <a:ext cx="3898265" cy="6342380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116" name="텍스트 개체 틀 115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일정 작성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117" name="텍스트 개체 틀 116"/>
          <p:cNvSpPr txBox="1">
            <a:spLocks noGrp="1"/>
          </p:cNvSpPr>
          <p:nvPr>
            <p:ph type="body"/>
          </p:nvPr>
        </p:nvSpPr>
        <p:spPr>
          <a:xfrm>
            <a:off x="175895" y="843915"/>
            <a:ext cx="2581910" cy="342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latin typeface="-윤고딕320" charset="0"/>
                <a:ea typeface="-윤고딕320" charset="0"/>
              </a:rPr>
              <a:t>일정을 작성하는 창입니다.</a:t>
            </a:r>
            <a:endParaRPr lang="ko-KR" altLang="en-US" sz="1300" b="0" strike="noStrike" cap="none" dirty="0" smtClean="0">
              <a:latin typeface="-윤고딕320" charset="0"/>
              <a:ea typeface="-윤고딕320" charset="0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329565" y="2619375"/>
            <a:ext cx="3214370" cy="743585"/>
            <a:chOff x="329565" y="2619375"/>
            <a:chExt cx="3214370" cy="743585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29565" y="2819400"/>
              <a:ext cx="3182620" cy="543560"/>
              <a:chOff x="329565" y="2819400"/>
              <a:chExt cx="3182620" cy="543560"/>
            </a:xfrm>
          </p:grpSpPr>
          <p:sp>
            <p:nvSpPr>
              <p:cNvPr id="120" name="도형 119"/>
              <p:cNvSpPr>
                <a:spLocks/>
              </p:cNvSpPr>
              <p:nvPr/>
            </p:nvSpPr>
            <p:spPr>
              <a:xfrm>
                <a:off x="329565" y="281940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4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121" name="도형 120"/>
              <p:cNvCxnSpPr/>
              <p:nvPr/>
            </p:nvCxnSpPr>
            <p:spPr>
              <a:xfrm>
                <a:off x="850900" y="335216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텍스트 상자 121"/>
            <p:cNvSpPr txBox="1">
              <a:spLocks/>
            </p:cNvSpPr>
            <p:nvPr/>
          </p:nvSpPr>
          <p:spPr>
            <a:xfrm>
              <a:off x="882650" y="2619375"/>
              <a:ext cx="2661285" cy="6959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여행 기간을 -/+ 로 설정하고,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그 값에 따라 일차별 경로 설정 창이 생깁니다.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123" name="도형 122"/>
          <p:cNvSpPr>
            <a:spLocks/>
          </p:cNvSpPr>
          <p:nvPr/>
        </p:nvSpPr>
        <p:spPr>
          <a:xfrm>
            <a:off x="5998845" y="114236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7983855" y="1869440"/>
            <a:ext cx="3214370" cy="543560"/>
            <a:chOff x="7983855" y="1869440"/>
            <a:chExt cx="3214370" cy="543560"/>
          </a:xfrm>
        </p:grpSpPr>
        <p:grpSp>
          <p:nvGrpSpPr>
            <p:cNvPr id="125" name="그룹 124"/>
            <p:cNvGrpSpPr/>
            <p:nvPr/>
          </p:nvGrpSpPr>
          <p:grpSpPr>
            <a:xfrm>
              <a:off x="7983855" y="1869440"/>
              <a:ext cx="3182620" cy="543560"/>
              <a:chOff x="7983855" y="1869440"/>
              <a:chExt cx="3182620" cy="543560"/>
            </a:xfrm>
          </p:grpSpPr>
          <p:sp>
            <p:nvSpPr>
              <p:cNvPr id="126" name="도형 125"/>
              <p:cNvSpPr>
                <a:spLocks/>
              </p:cNvSpPr>
              <p:nvPr/>
            </p:nvSpPr>
            <p:spPr>
              <a:xfrm>
                <a:off x="7983855" y="18694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2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127" name="도형 126"/>
              <p:cNvCxnSpPr/>
              <p:nvPr/>
            </p:nvCxnSpPr>
            <p:spPr>
              <a:xfrm>
                <a:off x="8505190" y="24022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텍스트 상자 127"/>
            <p:cNvSpPr txBox="1">
              <a:spLocks/>
            </p:cNvSpPr>
            <p:nvPr/>
          </p:nvSpPr>
          <p:spPr>
            <a:xfrm>
              <a:off x="8536940" y="18726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대표 카테고리를 드롭다운으로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설정할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129" name="도형 128"/>
          <p:cNvSpPr>
            <a:spLocks/>
          </p:cNvSpPr>
          <p:nvPr/>
        </p:nvSpPr>
        <p:spPr>
          <a:xfrm>
            <a:off x="4942205" y="1704975"/>
            <a:ext cx="302260" cy="32512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2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130" name="도형 129"/>
          <p:cNvSpPr>
            <a:spLocks/>
          </p:cNvSpPr>
          <p:nvPr/>
        </p:nvSpPr>
        <p:spPr>
          <a:xfrm>
            <a:off x="6318885" y="170497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3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7981950" y="840740"/>
            <a:ext cx="3214370" cy="543560"/>
            <a:chOff x="7981950" y="840740"/>
            <a:chExt cx="3214370" cy="543560"/>
          </a:xfrm>
        </p:grpSpPr>
        <p:grpSp>
          <p:nvGrpSpPr>
            <p:cNvPr id="132" name="그룹 131"/>
            <p:cNvGrpSpPr/>
            <p:nvPr/>
          </p:nvGrpSpPr>
          <p:grpSpPr>
            <a:xfrm>
              <a:off x="7981950" y="840740"/>
              <a:ext cx="3182620" cy="543560"/>
              <a:chOff x="7981950" y="840740"/>
              <a:chExt cx="3182620" cy="543560"/>
            </a:xfrm>
          </p:grpSpPr>
          <p:sp>
            <p:nvSpPr>
              <p:cNvPr id="133" name="도형 132"/>
              <p:cNvSpPr>
                <a:spLocks/>
              </p:cNvSpPr>
              <p:nvPr/>
            </p:nvSpPr>
            <p:spPr>
              <a:xfrm>
                <a:off x="7981950" y="8407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134" name="도형 133"/>
              <p:cNvCxnSpPr/>
              <p:nvPr/>
            </p:nvCxnSpPr>
            <p:spPr>
              <a:xfrm>
                <a:off x="8503285" y="13735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텍스트 상자 134"/>
            <p:cNvSpPr txBox="1">
              <a:spLocks/>
            </p:cNvSpPr>
            <p:nvPr/>
          </p:nvSpPr>
          <p:spPr>
            <a:xfrm>
              <a:off x="8535035" y="8439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일정의 제목을 설정하는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칸입니다.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136" name="도형 135"/>
          <p:cNvSpPr>
            <a:spLocks/>
          </p:cNvSpPr>
          <p:nvPr/>
        </p:nvSpPr>
        <p:spPr>
          <a:xfrm>
            <a:off x="3646805" y="281940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4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7983855" y="2508250"/>
            <a:ext cx="3214370" cy="933450"/>
            <a:chOff x="7983855" y="2508250"/>
            <a:chExt cx="3214370" cy="933450"/>
          </a:xfrm>
        </p:grpSpPr>
        <p:grpSp>
          <p:nvGrpSpPr>
            <p:cNvPr id="138" name="그룹 137"/>
            <p:cNvGrpSpPr/>
            <p:nvPr/>
          </p:nvGrpSpPr>
          <p:grpSpPr>
            <a:xfrm>
              <a:off x="7983855" y="2898140"/>
              <a:ext cx="3182620" cy="543560"/>
              <a:chOff x="7983855" y="2898140"/>
              <a:chExt cx="3182620" cy="543560"/>
            </a:xfrm>
          </p:grpSpPr>
          <p:sp>
            <p:nvSpPr>
              <p:cNvPr id="139" name="도형 138"/>
              <p:cNvSpPr>
                <a:spLocks/>
              </p:cNvSpPr>
              <p:nvPr/>
            </p:nvSpPr>
            <p:spPr>
              <a:xfrm>
                <a:off x="7983855" y="28981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3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140" name="도형 139"/>
              <p:cNvCxnSpPr/>
              <p:nvPr/>
            </p:nvCxnSpPr>
            <p:spPr>
              <a:xfrm>
                <a:off x="8505190" y="34309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텍스트 상자 140"/>
            <p:cNvSpPr txBox="1">
              <a:spLocks/>
            </p:cNvSpPr>
            <p:nvPr/>
          </p:nvSpPr>
          <p:spPr>
            <a:xfrm>
              <a:off x="8536940" y="2508250"/>
              <a:ext cx="2661285" cy="88582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대표 카테고리 외에 추가 카테고리를 설정할 수 있습니다. 기존에 있는 카테고리는 체크박스로 추가, 기타는 개별로 추가가 가능합니다.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329565" y="5476875"/>
            <a:ext cx="3214370" cy="795655"/>
            <a:chOff x="329565" y="5476875"/>
            <a:chExt cx="3214370" cy="795655"/>
          </a:xfrm>
        </p:grpSpPr>
        <p:grpSp>
          <p:nvGrpSpPr>
            <p:cNvPr id="143" name="그룹 142"/>
            <p:cNvGrpSpPr/>
            <p:nvPr/>
          </p:nvGrpSpPr>
          <p:grpSpPr>
            <a:xfrm>
              <a:off x="329565" y="5728970"/>
              <a:ext cx="3182620" cy="543560"/>
              <a:chOff x="329565" y="5728970"/>
              <a:chExt cx="3182620" cy="543560"/>
            </a:xfrm>
          </p:grpSpPr>
          <p:sp>
            <p:nvSpPr>
              <p:cNvPr id="144" name="도형 143"/>
              <p:cNvSpPr>
                <a:spLocks/>
              </p:cNvSpPr>
              <p:nvPr/>
            </p:nvSpPr>
            <p:spPr>
              <a:xfrm>
                <a:off x="329565" y="572897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5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145" name="도형 144"/>
              <p:cNvCxnSpPr/>
              <p:nvPr/>
            </p:nvCxnSpPr>
            <p:spPr>
              <a:xfrm>
                <a:off x="850900" y="626173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텍스트 상자 145"/>
            <p:cNvSpPr txBox="1">
              <a:spLocks/>
            </p:cNvSpPr>
            <p:nvPr/>
          </p:nvSpPr>
          <p:spPr>
            <a:xfrm>
              <a:off x="882650" y="5476875"/>
              <a:ext cx="2661285" cy="74803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+버튼을 선택하면, 목적지를 검색하여 설정할 수 있도록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검색창이 뜹니다.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147" name="도형 146"/>
          <p:cNvSpPr>
            <a:spLocks/>
          </p:cNvSpPr>
          <p:nvPr/>
        </p:nvSpPr>
        <p:spPr>
          <a:xfrm>
            <a:off x="3769995" y="584073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5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148" name="도형 147"/>
          <p:cNvSpPr>
            <a:spLocks/>
          </p:cNvSpPr>
          <p:nvPr/>
        </p:nvSpPr>
        <p:spPr>
          <a:xfrm>
            <a:off x="6377940" y="361569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6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49" name="그룹 148"/>
          <p:cNvGrpSpPr/>
          <p:nvPr/>
        </p:nvGrpSpPr>
        <p:grpSpPr>
          <a:xfrm>
            <a:off x="7981950" y="3730625"/>
            <a:ext cx="3214370" cy="739775"/>
            <a:chOff x="7981950" y="3730625"/>
            <a:chExt cx="3214370" cy="739775"/>
          </a:xfrm>
        </p:grpSpPr>
        <p:grpSp>
          <p:nvGrpSpPr>
            <p:cNvPr id="150" name="그룹 149"/>
            <p:cNvGrpSpPr/>
            <p:nvPr/>
          </p:nvGrpSpPr>
          <p:grpSpPr>
            <a:xfrm>
              <a:off x="7981950" y="3926840"/>
              <a:ext cx="3182620" cy="543560"/>
              <a:chOff x="7981950" y="3926840"/>
              <a:chExt cx="3182620" cy="543560"/>
            </a:xfrm>
          </p:grpSpPr>
          <p:sp>
            <p:nvSpPr>
              <p:cNvPr id="151" name="도형 150"/>
              <p:cNvSpPr>
                <a:spLocks/>
              </p:cNvSpPr>
              <p:nvPr/>
            </p:nvSpPr>
            <p:spPr>
              <a:xfrm>
                <a:off x="7981950" y="39268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6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152" name="도형 151"/>
              <p:cNvCxnSpPr/>
              <p:nvPr/>
            </p:nvCxnSpPr>
            <p:spPr>
              <a:xfrm>
                <a:off x="8503285" y="44596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텍스트 상자 152"/>
            <p:cNvSpPr txBox="1">
              <a:spLocks/>
            </p:cNvSpPr>
            <p:nvPr/>
          </p:nvSpPr>
          <p:spPr>
            <a:xfrm>
              <a:off x="8535035" y="3730625"/>
              <a:ext cx="2661285" cy="69215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검색창에서 검색한 목적지를 선택하면, 선택한 목적지가 경로에 추가됩니다.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154" name="도형 153"/>
          <p:cNvSpPr>
            <a:spLocks/>
          </p:cNvSpPr>
          <p:nvPr/>
        </p:nvSpPr>
        <p:spPr>
          <a:xfrm>
            <a:off x="7058660" y="468820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7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7983855" y="5007610"/>
            <a:ext cx="3214370" cy="543560"/>
            <a:chOff x="7983855" y="5007610"/>
            <a:chExt cx="3214370" cy="543560"/>
          </a:xfrm>
        </p:grpSpPr>
        <p:grpSp>
          <p:nvGrpSpPr>
            <p:cNvPr id="156" name="그룹 155"/>
            <p:cNvGrpSpPr/>
            <p:nvPr/>
          </p:nvGrpSpPr>
          <p:grpSpPr>
            <a:xfrm>
              <a:off x="7983855" y="5007610"/>
              <a:ext cx="3182620" cy="543560"/>
              <a:chOff x="7983855" y="5007610"/>
              <a:chExt cx="3182620" cy="543560"/>
            </a:xfrm>
          </p:grpSpPr>
          <p:sp>
            <p:nvSpPr>
              <p:cNvPr id="157" name="도형 156"/>
              <p:cNvSpPr>
                <a:spLocks/>
              </p:cNvSpPr>
              <p:nvPr/>
            </p:nvSpPr>
            <p:spPr>
              <a:xfrm>
                <a:off x="7983855" y="500761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7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158" name="도형 157"/>
              <p:cNvCxnSpPr/>
              <p:nvPr/>
            </p:nvCxnSpPr>
            <p:spPr>
              <a:xfrm>
                <a:off x="8505190" y="554037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텍스트 상자 158"/>
            <p:cNvSpPr txBox="1">
              <a:spLocks/>
            </p:cNvSpPr>
            <p:nvPr/>
          </p:nvSpPr>
          <p:spPr>
            <a:xfrm>
              <a:off x="8536940" y="501078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생성한 경로를 삭제할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그림 212" descr="C:/Users/김혜린/AppData/Roaming/PolarisOffice/ETemp/12340_20016936/fImage816184606500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6845" y="318770"/>
            <a:ext cx="3844290" cy="6283325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214" name="텍스트 개체 틀 213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336804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일정 작성 중 장소 검색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215" name="텍스트 개체 틀 214"/>
          <p:cNvSpPr txBox="1">
            <a:spLocks noGrp="1"/>
          </p:cNvSpPr>
          <p:nvPr>
            <p:ph type="body"/>
          </p:nvPr>
        </p:nvSpPr>
        <p:spPr>
          <a:xfrm>
            <a:off x="175895" y="843915"/>
            <a:ext cx="2581910" cy="342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일정 작성 중에 경로를 추가하기 위해 장소를 검색하는 창입니다.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216" name="도형 215"/>
          <p:cNvSpPr>
            <a:spLocks/>
          </p:cNvSpPr>
          <p:nvPr/>
        </p:nvSpPr>
        <p:spPr>
          <a:xfrm>
            <a:off x="4443730" y="138874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7983855" y="1869440"/>
            <a:ext cx="3214370" cy="543560"/>
            <a:chOff x="7983855" y="1869440"/>
            <a:chExt cx="3214370" cy="543560"/>
          </a:xfrm>
        </p:grpSpPr>
        <p:grpSp>
          <p:nvGrpSpPr>
            <p:cNvPr id="218" name="그룹 217"/>
            <p:cNvGrpSpPr/>
            <p:nvPr/>
          </p:nvGrpSpPr>
          <p:grpSpPr>
            <a:xfrm>
              <a:off x="7983855" y="1869440"/>
              <a:ext cx="3182620" cy="543560"/>
              <a:chOff x="7983855" y="1869440"/>
              <a:chExt cx="3182620" cy="543560"/>
            </a:xfrm>
          </p:grpSpPr>
          <p:sp>
            <p:nvSpPr>
              <p:cNvPr id="219" name="도형 218"/>
              <p:cNvSpPr>
                <a:spLocks/>
              </p:cNvSpPr>
              <p:nvPr/>
            </p:nvSpPr>
            <p:spPr>
              <a:xfrm>
                <a:off x="7983855" y="18694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2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220" name="도형 219"/>
              <p:cNvCxnSpPr/>
              <p:nvPr/>
            </p:nvCxnSpPr>
            <p:spPr>
              <a:xfrm>
                <a:off x="8505190" y="24022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" name="텍스트 상자 220"/>
            <p:cNvSpPr txBox="1">
              <a:spLocks/>
            </p:cNvSpPr>
            <p:nvPr/>
          </p:nvSpPr>
          <p:spPr>
            <a:xfrm>
              <a:off x="8536940" y="18726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장소를 검색할 수 있는 검색 창과 검색 버튼입니다.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222" name="도형 221"/>
          <p:cNvSpPr>
            <a:spLocks/>
          </p:cNvSpPr>
          <p:nvPr/>
        </p:nvSpPr>
        <p:spPr>
          <a:xfrm>
            <a:off x="6638925" y="1383665"/>
            <a:ext cx="302260" cy="32512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2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223" name="도형 222"/>
          <p:cNvSpPr>
            <a:spLocks/>
          </p:cNvSpPr>
          <p:nvPr/>
        </p:nvSpPr>
        <p:spPr>
          <a:xfrm>
            <a:off x="6738620" y="227203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3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224" name="그룹 223"/>
          <p:cNvGrpSpPr/>
          <p:nvPr/>
        </p:nvGrpSpPr>
        <p:grpSpPr>
          <a:xfrm>
            <a:off x="7981950" y="659423"/>
            <a:ext cx="3214370" cy="724877"/>
            <a:chOff x="7981950" y="659423"/>
            <a:chExt cx="3214370" cy="724877"/>
          </a:xfrm>
        </p:grpSpPr>
        <p:grpSp>
          <p:nvGrpSpPr>
            <p:cNvPr id="225" name="그룹 224"/>
            <p:cNvGrpSpPr/>
            <p:nvPr/>
          </p:nvGrpSpPr>
          <p:grpSpPr>
            <a:xfrm>
              <a:off x="7981950" y="840740"/>
              <a:ext cx="3182620" cy="543560"/>
              <a:chOff x="7981950" y="840740"/>
              <a:chExt cx="3182620" cy="543560"/>
            </a:xfrm>
          </p:grpSpPr>
          <p:sp>
            <p:nvSpPr>
              <p:cNvPr id="226" name="도형 225"/>
              <p:cNvSpPr>
                <a:spLocks/>
              </p:cNvSpPr>
              <p:nvPr/>
            </p:nvSpPr>
            <p:spPr>
              <a:xfrm>
                <a:off x="7981950" y="8407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227" name="도형 226"/>
              <p:cNvCxnSpPr/>
              <p:nvPr/>
            </p:nvCxnSpPr>
            <p:spPr>
              <a:xfrm>
                <a:off x="8503285" y="13735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8" name="텍스트 상자 227"/>
            <p:cNvSpPr txBox="1">
              <a:spLocks/>
            </p:cNvSpPr>
            <p:nvPr/>
          </p:nvSpPr>
          <p:spPr>
            <a:xfrm>
              <a:off x="8535035" y="659423"/>
              <a:ext cx="2661285" cy="677252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err="1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카테고리</a:t>
              </a:r>
              <a:r>
                <a:rPr lang="en-US" altLang="ko-KR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(</a:t>
              </a:r>
              <a:r>
                <a:rPr lang="ko-KR" altLang="en-US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지역</a:t>
              </a:r>
              <a:r>
                <a:rPr lang="en-US" altLang="ko-KR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/</a:t>
              </a:r>
              <a:r>
                <a:rPr lang="ko-KR" altLang="en-US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음식점</a:t>
              </a:r>
              <a:r>
                <a:rPr lang="en-US" altLang="ko-KR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/</a:t>
              </a:r>
              <a:r>
                <a:rPr lang="ko-KR" altLang="en-US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숙소</a:t>
              </a:r>
              <a:r>
                <a:rPr lang="en-US" altLang="ko-KR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/</a:t>
              </a:r>
              <a:r>
                <a:rPr lang="ko-KR" altLang="en-US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관광</a:t>
              </a:r>
              <a:r>
                <a:rPr lang="ko-KR" altLang="en-US" sz="1300" dirty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지</a:t>
              </a:r>
              <a:r>
                <a:rPr lang="en-US" altLang="ko-KR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)</a:t>
              </a: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를 </a:t>
              </a: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구분하여 장소를 검색할 수 있는 드롭다운 창입니다.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grpSp>
        <p:nvGrpSpPr>
          <p:cNvPr id="229" name="그룹 228"/>
          <p:cNvGrpSpPr/>
          <p:nvPr/>
        </p:nvGrpSpPr>
        <p:grpSpPr>
          <a:xfrm>
            <a:off x="7983855" y="2898140"/>
            <a:ext cx="3214370" cy="543560"/>
            <a:chOff x="7983855" y="2898140"/>
            <a:chExt cx="3214370" cy="543560"/>
          </a:xfrm>
        </p:grpSpPr>
        <p:grpSp>
          <p:nvGrpSpPr>
            <p:cNvPr id="230" name="그룹 229"/>
            <p:cNvGrpSpPr/>
            <p:nvPr/>
          </p:nvGrpSpPr>
          <p:grpSpPr>
            <a:xfrm>
              <a:off x="7983855" y="2898140"/>
              <a:ext cx="3182620" cy="543560"/>
              <a:chOff x="7983855" y="2898140"/>
              <a:chExt cx="3182620" cy="543560"/>
            </a:xfrm>
          </p:grpSpPr>
          <p:sp>
            <p:nvSpPr>
              <p:cNvPr id="231" name="도형 230"/>
              <p:cNvSpPr>
                <a:spLocks/>
              </p:cNvSpPr>
              <p:nvPr/>
            </p:nvSpPr>
            <p:spPr>
              <a:xfrm>
                <a:off x="7983855" y="28981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3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232" name="도형 231"/>
              <p:cNvCxnSpPr/>
              <p:nvPr/>
            </p:nvCxnSpPr>
            <p:spPr>
              <a:xfrm>
                <a:off x="8505190" y="34309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텍스트 상자 232"/>
            <p:cNvSpPr txBox="1">
              <a:spLocks/>
            </p:cNvSpPr>
            <p:nvPr/>
          </p:nvSpPr>
          <p:spPr>
            <a:xfrm>
              <a:off x="8536940" y="29013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검색 후 나온 결과인 장소를 선택하면 일정에 경로가 추가됩니다.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 descr="C:/Users/김혜린/AppData/Roaming/PolarisOffice/ETemp/12340_20016936/fImage846522748467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8585" y="318770"/>
            <a:ext cx="3892550" cy="6293485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85" name="텍스트 개체 틀 84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일정 검색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86" name="텍스트 개체 틀 85"/>
          <p:cNvSpPr txBox="1">
            <a:spLocks noGrp="1"/>
          </p:cNvSpPr>
          <p:nvPr>
            <p:ph type="body"/>
          </p:nvPr>
        </p:nvSpPr>
        <p:spPr>
          <a:xfrm>
            <a:off x="175895" y="843915"/>
            <a:ext cx="2581910" cy="342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작성된 일정들을 검색할 수 있는 화면입니다.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90195" y="2602523"/>
            <a:ext cx="3214370" cy="915377"/>
            <a:chOff x="290195" y="2602523"/>
            <a:chExt cx="3214370" cy="915377"/>
          </a:xfrm>
        </p:grpSpPr>
        <p:grpSp>
          <p:nvGrpSpPr>
            <p:cNvPr id="88" name="그룹 87"/>
            <p:cNvGrpSpPr/>
            <p:nvPr/>
          </p:nvGrpSpPr>
          <p:grpSpPr>
            <a:xfrm>
              <a:off x="290195" y="2974340"/>
              <a:ext cx="3182620" cy="543560"/>
              <a:chOff x="290195" y="2974340"/>
              <a:chExt cx="3182620" cy="543560"/>
            </a:xfrm>
          </p:grpSpPr>
          <p:sp>
            <p:nvSpPr>
              <p:cNvPr id="89" name="도형 88"/>
              <p:cNvSpPr>
                <a:spLocks/>
              </p:cNvSpPr>
              <p:nvPr/>
            </p:nvSpPr>
            <p:spPr>
              <a:xfrm>
                <a:off x="290195" y="29743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3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90" name="도형 89"/>
              <p:cNvCxnSpPr/>
              <p:nvPr/>
            </p:nvCxnSpPr>
            <p:spPr>
              <a:xfrm>
                <a:off x="811530" y="35071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텍스트 상자 90"/>
            <p:cNvSpPr txBox="1">
              <a:spLocks/>
            </p:cNvSpPr>
            <p:nvPr/>
          </p:nvSpPr>
          <p:spPr>
            <a:xfrm>
              <a:off x="843280" y="2602523"/>
              <a:ext cx="2661285" cy="867752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300" b="0" strike="noStrike" cap="none" dirty="0" err="1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인기순으로</a:t>
              </a:r>
              <a:r>
                <a:rPr lang="ko-KR" altLang="en-US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 정렬되는 경우</a:t>
              </a: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, </a:t>
              </a:r>
              <a:r>
                <a:rPr lang="ko-KR" altLang="en-US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추천 수와 다운받은 수의 합계로 정렬됩니다</a:t>
              </a: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. </a:t>
              </a:r>
              <a:r>
                <a:rPr lang="ko-KR" altLang="en-US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최신순은 최근에 작성된 일정 순으로 정렬됩니다</a:t>
              </a: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92" name="도형 91"/>
          <p:cNvSpPr>
            <a:spLocks/>
          </p:cNvSpPr>
          <p:nvPr/>
        </p:nvSpPr>
        <p:spPr>
          <a:xfrm>
            <a:off x="7329170" y="77787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983855" y="1869440"/>
            <a:ext cx="3214370" cy="543560"/>
            <a:chOff x="7983855" y="1869440"/>
            <a:chExt cx="3214370" cy="543560"/>
          </a:xfrm>
        </p:grpSpPr>
        <p:grpSp>
          <p:nvGrpSpPr>
            <p:cNvPr id="94" name="그룹 93"/>
            <p:cNvGrpSpPr/>
            <p:nvPr/>
          </p:nvGrpSpPr>
          <p:grpSpPr>
            <a:xfrm>
              <a:off x="7983855" y="1869440"/>
              <a:ext cx="3182620" cy="543560"/>
              <a:chOff x="7983855" y="1869440"/>
              <a:chExt cx="3182620" cy="543560"/>
            </a:xfrm>
          </p:grpSpPr>
          <p:sp>
            <p:nvSpPr>
              <p:cNvPr id="95" name="도형 94"/>
              <p:cNvSpPr>
                <a:spLocks/>
              </p:cNvSpPr>
              <p:nvPr/>
            </p:nvSpPr>
            <p:spPr>
              <a:xfrm>
                <a:off x="7983855" y="18694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2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96" name="도형 95"/>
              <p:cNvCxnSpPr/>
              <p:nvPr/>
            </p:nvCxnSpPr>
            <p:spPr>
              <a:xfrm>
                <a:off x="8505190" y="24022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텍스트 상자 96"/>
            <p:cNvSpPr txBox="1">
              <a:spLocks/>
            </p:cNvSpPr>
            <p:nvPr/>
          </p:nvSpPr>
          <p:spPr>
            <a:xfrm>
              <a:off x="8536940" y="18726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ko-KR" altLang="en-US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체크한 카테고리에 해당되는 게시물들만 출</a:t>
              </a:r>
              <a:r>
                <a:rPr lang="ko-KR" altLang="en-US" sz="1300" dirty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력</a:t>
              </a:r>
              <a:r>
                <a:rPr lang="ko-KR" altLang="en-US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됩니다</a:t>
              </a:r>
              <a:r>
                <a:rPr lang="en-US" altLang="ko-KR" sz="1300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98" name="도형 97"/>
          <p:cNvSpPr>
            <a:spLocks/>
          </p:cNvSpPr>
          <p:nvPr/>
        </p:nvSpPr>
        <p:spPr>
          <a:xfrm>
            <a:off x="7486014" y="1421130"/>
            <a:ext cx="302260" cy="32512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2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99" name="도형 98"/>
          <p:cNvSpPr>
            <a:spLocks/>
          </p:cNvSpPr>
          <p:nvPr/>
        </p:nvSpPr>
        <p:spPr>
          <a:xfrm>
            <a:off x="3659505" y="297434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3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7981950" y="635000"/>
            <a:ext cx="3214370" cy="749300"/>
            <a:chOff x="7981950" y="635000"/>
            <a:chExt cx="3214370" cy="749300"/>
          </a:xfrm>
        </p:grpSpPr>
        <p:grpSp>
          <p:nvGrpSpPr>
            <p:cNvPr id="101" name="그룹 100"/>
            <p:cNvGrpSpPr/>
            <p:nvPr/>
          </p:nvGrpSpPr>
          <p:grpSpPr>
            <a:xfrm>
              <a:off x="7981950" y="840740"/>
              <a:ext cx="3182620" cy="543560"/>
              <a:chOff x="7981950" y="840740"/>
              <a:chExt cx="3182620" cy="543560"/>
            </a:xfrm>
          </p:grpSpPr>
          <p:sp>
            <p:nvSpPr>
              <p:cNvPr id="102" name="도형 101"/>
              <p:cNvSpPr>
                <a:spLocks/>
              </p:cNvSpPr>
              <p:nvPr/>
            </p:nvSpPr>
            <p:spPr>
              <a:xfrm>
                <a:off x="7981950" y="8407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103" name="도형 102"/>
              <p:cNvCxnSpPr/>
              <p:nvPr/>
            </p:nvCxnSpPr>
            <p:spPr>
              <a:xfrm>
                <a:off x="8503285" y="13735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텍스트 상자 103"/>
            <p:cNvSpPr txBox="1">
              <a:spLocks/>
            </p:cNvSpPr>
            <p:nvPr/>
          </p:nvSpPr>
          <p:spPr>
            <a:xfrm>
              <a:off x="8535035" y="635000"/>
              <a:ext cx="2661285" cy="70167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카테고리 설정을 해서 일정을 검색할 수 있는 검색 창과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검색 버튼입니다.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105" name="도형 104"/>
          <p:cNvSpPr>
            <a:spLocks/>
          </p:cNvSpPr>
          <p:nvPr/>
        </p:nvSpPr>
        <p:spPr>
          <a:xfrm>
            <a:off x="6729730" y="417703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4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7983220" y="4445000"/>
            <a:ext cx="3182620" cy="594995"/>
            <a:chOff x="7983220" y="4445000"/>
            <a:chExt cx="3182620" cy="594995"/>
          </a:xfrm>
        </p:grpSpPr>
        <p:grpSp>
          <p:nvGrpSpPr>
            <p:cNvPr id="107" name="그룹 106"/>
            <p:cNvGrpSpPr/>
            <p:nvPr/>
          </p:nvGrpSpPr>
          <p:grpSpPr>
            <a:xfrm>
              <a:off x="7983220" y="4496435"/>
              <a:ext cx="3182620" cy="543560"/>
              <a:chOff x="7983220" y="4496435"/>
              <a:chExt cx="3182620" cy="543560"/>
            </a:xfrm>
          </p:grpSpPr>
          <p:sp>
            <p:nvSpPr>
              <p:cNvPr id="108" name="도형 107"/>
              <p:cNvSpPr>
                <a:spLocks/>
              </p:cNvSpPr>
              <p:nvPr/>
            </p:nvSpPr>
            <p:spPr>
              <a:xfrm>
                <a:off x="7983220" y="4496435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Arial" charset="0"/>
                    <a:ea typeface="Arial" charset="0"/>
                  </a:rPr>
                  <a:t>4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</a:endParaRPr>
              </a:p>
            </p:txBody>
          </p:sp>
          <p:cxnSp>
            <p:nvCxnSpPr>
              <p:cNvPr id="109" name="도형 108"/>
              <p:cNvCxnSpPr/>
              <p:nvPr/>
            </p:nvCxnSpPr>
            <p:spPr>
              <a:xfrm>
                <a:off x="8504555" y="5029200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텍스트 상자 109"/>
            <p:cNvSpPr txBox="1">
              <a:spLocks/>
            </p:cNvSpPr>
            <p:nvPr/>
          </p:nvSpPr>
          <p:spPr>
            <a:xfrm>
              <a:off x="8504555" y="4445000"/>
              <a:ext cx="2661285" cy="56959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일정의 추천 수와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다운로드 받은 수를 볼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그림 163" descr="C:/Users/김혜린/AppData/Roaming/PolarisOffice/ETemp/12340_20016936/fImage760553929169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0965" y="318770"/>
            <a:ext cx="3900169" cy="6332855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165" name="텍스트 개체 틀 164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일정 수정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166" name="텍스트 개체 틀 165"/>
          <p:cNvSpPr txBox="1">
            <a:spLocks noGrp="1"/>
          </p:cNvSpPr>
          <p:nvPr>
            <p:ph type="body"/>
          </p:nvPr>
        </p:nvSpPr>
        <p:spPr>
          <a:xfrm>
            <a:off x="175895" y="669290"/>
            <a:ext cx="2581910" cy="342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strike="noStrike" cap="none" dirty="0" smtClean="0">
              <a:latin typeface="-윤고딕320" charset="0"/>
              <a:ea typeface="-윤고딕320" charset="0"/>
            </a:endParaRPr>
          </a:p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일정보기에서 보고있던 일정이 일정 작성창에 채워져 출력됩니다.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29565" y="2603500"/>
            <a:ext cx="3214370" cy="759460"/>
            <a:chOff x="329565" y="2603500"/>
            <a:chExt cx="3214370" cy="759460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29565" y="2819400"/>
              <a:ext cx="3182620" cy="543560"/>
              <a:chOff x="329565" y="2819400"/>
              <a:chExt cx="3182620" cy="543560"/>
            </a:xfrm>
          </p:grpSpPr>
          <p:sp>
            <p:nvSpPr>
              <p:cNvPr id="169" name="도형 168"/>
              <p:cNvSpPr>
                <a:spLocks/>
              </p:cNvSpPr>
              <p:nvPr/>
            </p:nvSpPr>
            <p:spPr>
              <a:xfrm>
                <a:off x="329565" y="281940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4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170" name="도형 169"/>
              <p:cNvCxnSpPr/>
              <p:nvPr/>
            </p:nvCxnSpPr>
            <p:spPr>
              <a:xfrm>
                <a:off x="850900" y="335216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텍스트 상자 170"/>
            <p:cNvSpPr txBox="1">
              <a:spLocks/>
            </p:cNvSpPr>
            <p:nvPr/>
          </p:nvSpPr>
          <p:spPr>
            <a:xfrm>
              <a:off x="882650" y="2603500"/>
              <a:ext cx="2661285" cy="71183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여행 기간을 -/+ 로 설정하고,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그 값에 따라 일차별 경로 설정 창이 생깁니다.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172" name="도형 171"/>
          <p:cNvSpPr>
            <a:spLocks/>
          </p:cNvSpPr>
          <p:nvPr/>
        </p:nvSpPr>
        <p:spPr>
          <a:xfrm>
            <a:off x="5998845" y="114236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73" name="그룹 172"/>
          <p:cNvGrpSpPr/>
          <p:nvPr/>
        </p:nvGrpSpPr>
        <p:grpSpPr>
          <a:xfrm>
            <a:off x="7983855" y="1869440"/>
            <a:ext cx="3214370" cy="543560"/>
            <a:chOff x="7983855" y="1869440"/>
            <a:chExt cx="3214370" cy="543560"/>
          </a:xfrm>
        </p:grpSpPr>
        <p:grpSp>
          <p:nvGrpSpPr>
            <p:cNvPr id="174" name="그룹 173"/>
            <p:cNvGrpSpPr/>
            <p:nvPr/>
          </p:nvGrpSpPr>
          <p:grpSpPr>
            <a:xfrm>
              <a:off x="7983855" y="1869440"/>
              <a:ext cx="3182620" cy="543560"/>
              <a:chOff x="7983855" y="1869440"/>
              <a:chExt cx="3182620" cy="543560"/>
            </a:xfrm>
          </p:grpSpPr>
          <p:sp>
            <p:nvSpPr>
              <p:cNvPr id="175" name="도형 174"/>
              <p:cNvSpPr>
                <a:spLocks/>
              </p:cNvSpPr>
              <p:nvPr/>
            </p:nvSpPr>
            <p:spPr>
              <a:xfrm>
                <a:off x="7983855" y="18694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2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176" name="도형 175"/>
              <p:cNvCxnSpPr/>
              <p:nvPr/>
            </p:nvCxnSpPr>
            <p:spPr>
              <a:xfrm>
                <a:off x="8505190" y="24022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텍스트 상자 176"/>
            <p:cNvSpPr txBox="1">
              <a:spLocks/>
            </p:cNvSpPr>
            <p:nvPr/>
          </p:nvSpPr>
          <p:spPr>
            <a:xfrm>
              <a:off x="8536940" y="18726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대표 카테고리를 드롭다운으로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설정할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178" name="도형 177"/>
          <p:cNvSpPr>
            <a:spLocks/>
          </p:cNvSpPr>
          <p:nvPr/>
        </p:nvSpPr>
        <p:spPr>
          <a:xfrm>
            <a:off x="4942205" y="1704975"/>
            <a:ext cx="302260" cy="32512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2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179" name="도형 178"/>
          <p:cNvSpPr>
            <a:spLocks/>
          </p:cNvSpPr>
          <p:nvPr/>
        </p:nvSpPr>
        <p:spPr>
          <a:xfrm>
            <a:off x="6318885" y="170497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3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80" name="그룹 179"/>
          <p:cNvGrpSpPr/>
          <p:nvPr/>
        </p:nvGrpSpPr>
        <p:grpSpPr>
          <a:xfrm>
            <a:off x="7981950" y="840740"/>
            <a:ext cx="3214370" cy="543560"/>
            <a:chOff x="7981950" y="840740"/>
            <a:chExt cx="3214370" cy="543560"/>
          </a:xfrm>
        </p:grpSpPr>
        <p:grpSp>
          <p:nvGrpSpPr>
            <p:cNvPr id="181" name="그룹 180"/>
            <p:cNvGrpSpPr/>
            <p:nvPr/>
          </p:nvGrpSpPr>
          <p:grpSpPr>
            <a:xfrm>
              <a:off x="7981950" y="840740"/>
              <a:ext cx="3182620" cy="543560"/>
              <a:chOff x="7981950" y="840740"/>
              <a:chExt cx="3182620" cy="543560"/>
            </a:xfrm>
          </p:grpSpPr>
          <p:sp>
            <p:nvSpPr>
              <p:cNvPr id="182" name="도형 181"/>
              <p:cNvSpPr>
                <a:spLocks/>
              </p:cNvSpPr>
              <p:nvPr/>
            </p:nvSpPr>
            <p:spPr>
              <a:xfrm>
                <a:off x="7981950" y="8407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183" name="도형 182"/>
              <p:cNvCxnSpPr/>
              <p:nvPr/>
            </p:nvCxnSpPr>
            <p:spPr>
              <a:xfrm>
                <a:off x="8503285" y="13735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텍스트 상자 183"/>
            <p:cNvSpPr txBox="1">
              <a:spLocks/>
            </p:cNvSpPr>
            <p:nvPr/>
          </p:nvSpPr>
          <p:spPr>
            <a:xfrm>
              <a:off x="8535035" y="8439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일정의 제목을 설정하는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칸입니다.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185" name="도형 184"/>
          <p:cNvSpPr>
            <a:spLocks/>
          </p:cNvSpPr>
          <p:nvPr/>
        </p:nvSpPr>
        <p:spPr>
          <a:xfrm>
            <a:off x="3646805" y="281940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4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7983855" y="2898140"/>
            <a:ext cx="3214370" cy="543560"/>
            <a:chOff x="7983855" y="2898140"/>
            <a:chExt cx="3214370" cy="543560"/>
          </a:xfrm>
        </p:grpSpPr>
        <p:grpSp>
          <p:nvGrpSpPr>
            <p:cNvPr id="187" name="그룹 186"/>
            <p:cNvGrpSpPr/>
            <p:nvPr/>
          </p:nvGrpSpPr>
          <p:grpSpPr>
            <a:xfrm>
              <a:off x="7983855" y="2898140"/>
              <a:ext cx="3182620" cy="543560"/>
              <a:chOff x="7983855" y="2898140"/>
              <a:chExt cx="3182620" cy="543560"/>
            </a:xfrm>
          </p:grpSpPr>
          <p:sp>
            <p:nvSpPr>
              <p:cNvPr id="188" name="도형 187"/>
              <p:cNvSpPr>
                <a:spLocks/>
              </p:cNvSpPr>
              <p:nvPr/>
            </p:nvSpPr>
            <p:spPr>
              <a:xfrm>
                <a:off x="7983855" y="28981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3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189" name="도형 188"/>
              <p:cNvCxnSpPr/>
              <p:nvPr/>
            </p:nvCxnSpPr>
            <p:spPr>
              <a:xfrm>
                <a:off x="8505190" y="34309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텍스트 상자 189"/>
            <p:cNvSpPr txBox="1">
              <a:spLocks/>
            </p:cNvSpPr>
            <p:nvPr/>
          </p:nvSpPr>
          <p:spPr>
            <a:xfrm>
              <a:off x="8536940" y="290131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대표 카테고리 외에 추가 카테고리를 설정할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grpSp>
        <p:nvGrpSpPr>
          <p:cNvPr id="191" name="그룹 190"/>
          <p:cNvGrpSpPr/>
          <p:nvPr/>
        </p:nvGrpSpPr>
        <p:grpSpPr>
          <a:xfrm>
            <a:off x="329565" y="5492750"/>
            <a:ext cx="3214370" cy="779780"/>
            <a:chOff x="329565" y="5492750"/>
            <a:chExt cx="3214370" cy="779780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29565" y="5728970"/>
              <a:ext cx="3182620" cy="543560"/>
              <a:chOff x="329565" y="5728970"/>
              <a:chExt cx="3182620" cy="543560"/>
            </a:xfrm>
          </p:grpSpPr>
          <p:sp>
            <p:nvSpPr>
              <p:cNvPr id="193" name="도형 192"/>
              <p:cNvSpPr>
                <a:spLocks/>
              </p:cNvSpPr>
              <p:nvPr/>
            </p:nvSpPr>
            <p:spPr>
              <a:xfrm>
                <a:off x="329565" y="572897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5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194" name="도형 193"/>
              <p:cNvCxnSpPr/>
              <p:nvPr/>
            </p:nvCxnSpPr>
            <p:spPr>
              <a:xfrm>
                <a:off x="850900" y="626173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텍스트 상자 194"/>
            <p:cNvSpPr txBox="1">
              <a:spLocks/>
            </p:cNvSpPr>
            <p:nvPr/>
          </p:nvSpPr>
          <p:spPr>
            <a:xfrm>
              <a:off x="882650" y="5492750"/>
              <a:ext cx="2661285" cy="73215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+버튼을 선택하면, 목적지를 검색하여 설정할 수 있도록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검색창이 뜹니다.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196" name="도형 195"/>
          <p:cNvSpPr>
            <a:spLocks/>
          </p:cNvSpPr>
          <p:nvPr/>
        </p:nvSpPr>
        <p:spPr>
          <a:xfrm>
            <a:off x="3769995" y="584073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5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197" name="도형 196"/>
          <p:cNvSpPr>
            <a:spLocks/>
          </p:cNvSpPr>
          <p:nvPr/>
        </p:nvSpPr>
        <p:spPr>
          <a:xfrm>
            <a:off x="6377940" y="361569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6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7981950" y="3698875"/>
            <a:ext cx="3214370" cy="771525"/>
            <a:chOff x="7981950" y="3698875"/>
            <a:chExt cx="3214370" cy="771525"/>
          </a:xfrm>
        </p:grpSpPr>
        <p:grpSp>
          <p:nvGrpSpPr>
            <p:cNvPr id="199" name="그룹 198"/>
            <p:cNvGrpSpPr/>
            <p:nvPr/>
          </p:nvGrpSpPr>
          <p:grpSpPr>
            <a:xfrm>
              <a:off x="7981950" y="3926840"/>
              <a:ext cx="3182620" cy="543560"/>
              <a:chOff x="7981950" y="3926840"/>
              <a:chExt cx="3182620" cy="543560"/>
            </a:xfrm>
          </p:grpSpPr>
          <p:sp>
            <p:nvSpPr>
              <p:cNvPr id="200" name="도형 199"/>
              <p:cNvSpPr>
                <a:spLocks/>
              </p:cNvSpPr>
              <p:nvPr/>
            </p:nvSpPr>
            <p:spPr>
              <a:xfrm>
                <a:off x="7981950" y="392684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6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201" name="도형 200"/>
              <p:cNvCxnSpPr/>
              <p:nvPr/>
            </p:nvCxnSpPr>
            <p:spPr>
              <a:xfrm>
                <a:off x="8503285" y="445960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텍스트 상자 201"/>
            <p:cNvSpPr txBox="1">
              <a:spLocks/>
            </p:cNvSpPr>
            <p:nvPr/>
          </p:nvSpPr>
          <p:spPr>
            <a:xfrm>
              <a:off x="8535035" y="3698875"/>
              <a:ext cx="2661285" cy="72390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검색창에서 검색한 목적지를 선택하면, 선택한 목적지가 경로에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추가됩니다.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203" name="도형 202"/>
          <p:cNvSpPr>
            <a:spLocks/>
          </p:cNvSpPr>
          <p:nvPr/>
        </p:nvSpPr>
        <p:spPr>
          <a:xfrm>
            <a:off x="7058660" y="468820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7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204" name="그룹 203"/>
          <p:cNvGrpSpPr/>
          <p:nvPr/>
        </p:nvGrpSpPr>
        <p:grpSpPr>
          <a:xfrm>
            <a:off x="7983855" y="5007610"/>
            <a:ext cx="3214370" cy="543560"/>
            <a:chOff x="7983855" y="5007610"/>
            <a:chExt cx="3214370" cy="543560"/>
          </a:xfrm>
        </p:grpSpPr>
        <p:grpSp>
          <p:nvGrpSpPr>
            <p:cNvPr id="205" name="그룹 204"/>
            <p:cNvGrpSpPr/>
            <p:nvPr/>
          </p:nvGrpSpPr>
          <p:grpSpPr>
            <a:xfrm>
              <a:off x="7983855" y="5007610"/>
              <a:ext cx="3182620" cy="543560"/>
              <a:chOff x="7983855" y="5007610"/>
              <a:chExt cx="3182620" cy="543560"/>
            </a:xfrm>
          </p:grpSpPr>
          <p:sp>
            <p:nvSpPr>
              <p:cNvPr id="206" name="도형 205"/>
              <p:cNvSpPr>
                <a:spLocks/>
              </p:cNvSpPr>
              <p:nvPr/>
            </p:nvSpPr>
            <p:spPr>
              <a:xfrm>
                <a:off x="7983855" y="500761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7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207" name="도형 206"/>
              <p:cNvCxnSpPr/>
              <p:nvPr/>
            </p:nvCxnSpPr>
            <p:spPr>
              <a:xfrm>
                <a:off x="8505190" y="554037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텍스트 상자 207"/>
            <p:cNvSpPr txBox="1">
              <a:spLocks/>
            </p:cNvSpPr>
            <p:nvPr/>
          </p:nvSpPr>
          <p:spPr>
            <a:xfrm>
              <a:off x="8536940" y="5127625"/>
              <a:ext cx="2661285" cy="37592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생성한 경로를 삭제할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그림 388" descr="C:/Users/김혜린/AppData/Roaming/PolarisOffice/ETemp/12340_20016936/fImage363197883281.pn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8585" y="318770"/>
            <a:ext cx="3892550" cy="6219825"/>
          </a:xfrm>
          <a:prstGeom prst="rect">
            <a:avLst/>
          </a:prstGeom>
          <a:noFill/>
          <a:ln w="0">
            <a:solidFill>
              <a:schemeClr val="tx1"/>
            </a:solidFill>
            <a:prstDash/>
          </a:ln>
        </p:spPr>
      </p:pic>
      <p:sp>
        <p:nvSpPr>
          <p:cNvPr id="390" name="텍스트 개체 틀 389"/>
          <p:cNvSpPr txBox="1">
            <a:spLocks noGrp="1"/>
          </p:cNvSpPr>
          <p:nvPr>
            <p:ph type="body"/>
          </p:nvPr>
        </p:nvSpPr>
        <p:spPr>
          <a:xfrm>
            <a:off x="175895" y="383540"/>
            <a:ext cx="2581910" cy="458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-윤고딕350" charset="0"/>
                <a:ea typeface="-윤고딕350" charset="0"/>
              </a:rPr>
              <a:t>일정 목록</a:t>
            </a:r>
            <a:endParaRPr lang="ko-KR" altLang="en-US" sz="2400" b="0" strike="noStrike" cap="none" dirty="0" smtClean="0">
              <a:latin typeface="-윤고딕350" charset="0"/>
              <a:ea typeface="-윤고딕350" charset="0"/>
            </a:endParaRPr>
          </a:p>
        </p:txBody>
      </p:sp>
      <p:sp>
        <p:nvSpPr>
          <p:cNvPr id="391" name="텍스트 개체 틀 390"/>
          <p:cNvSpPr txBox="1">
            <a:spLocks noGrp="1"/>
          </p:cNvSpPr>
          <p:nvPr>
            <p:ph type="body"/>
          </p:nvPr>
        </p:nvSpPr>
        <p:spPr>
          <a:xfrm>
            <a:off x="175895" y="843915"/>
            <a:ext cx="2581910" cy="342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just" defTabSz="914400" eaLnBrk="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 smtClean="0">
                <a:solidFill>
                  <a:srgbClr val="3F3F3F"/>
                </a:solidFill>
                <a:latin typeface="-윤고딕320" charset="0"/>
                <a:ea typeface="-윤고딕320" charset="0"/>
              </a:rPr>
              <a:t>나의 일정 목록입니다.</a:t>
            </a:r>
            <a:endParaRPr lang="ko-KR" altLang="en-US" sz="1300" b="0" strike="noStrike" cap="none" dirty="0" smtClean="0">
              <a:solidFill>
                <a:srgbClr val="3F3F3F"/>
              </a:solidFill>
              <a:latin typeface="-윤고딕320" charset="0"/>
              <a:ea typeface="-윤고딕320" charset="0"/>
            </a:endParaRPr>
          </a:p>
        </p:txBody>
      </p:sp>
      <p:grpSp>
        <p:nvGrpSpPr>
          <p:cNvPr id="392" name="그룹 391"/>
          <p:cNvGrpSpPr/>
          <p:nvPr/>
        </p:nvGrpSpPr>
        <p:grpSpPr>
          <a:xfrm>
            <a:off x="8328660" y="941070"/>
            <a:ext cx="3214370" cy="543560"/>
            <a:chOff x="8328660" y="941070"/>
            <a:chExt cx="3214370" cy="543560"/>
          </a:xfrm>
        </p:grpSpPr>
        <p:grpSp>
          <p:nvGrpSpPr>
            <p:cNvPr id="393" name="그룹 392"/>
            <p:cNvGrpSpPr/>
            <p:nvPr/>
          </p:nvGrpSpPr>
          <p:grpSpPr>
            <a:xfrm>
              <a:off x="8328660" y="941070"/>
              <a:ext cx="3182620" cy="543560"/>
              <a:chOff x="8328660" y="941070"/>
              <a:chExt cx="3182620" cy="543560"/>
            </a:xfrm>
          </p:grpSpPr>
          <p:sp>
            <p:nvSpPr>
              <p:cNvPr id="394" name="도형 393"/>
              <p:cNvSpPr>
                <a:spLocks/>
              </p:cNvSpPr>
              <p:nvPr/>
            </p:nvSpPr>
            <p:spPr>
              <a:xfrm>
                <a:off x="8328660" y="94107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3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395" name="도형 394"/>
              <p:cNvCxnSpPr/>
              <p:nvPr/>
            </p:nvCxnSpPr>
            <p:spPr>
              <a:xfrm>
                <a:off x="8849995" y="147383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6" name="텍스트 상자 395"/>
            <p:cNvSpPr txBox="1">
              <a:spLocks/>
            </p:cNvSpPr>
            <p:nvPr/>
          </p:nvSpPr>
          <p:spPr>
            <a:xfrm>
              <a:off x="8881745" y="94424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삭제 버튼을 누르면 일정 삭제 창으로 넘어갑니다.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397" name="도형 396"/>
          <p:cNvSpPr>
            <a:spLocks/>
          </p:cNvSpPr>
          <p:nvPr/>
        </p:nvSpPr>
        <p:spPr>
          <a:xfrm>
            <a:off x="3704590" y="866140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1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398" name="그룹 397"/>
          <p:cNvGrpSpPr/>
          <p:nvPr/>
        </p:nvGrpSpPr>
        <p:grpSpPr>
          <a:xfrm>
            <a:off x="363220" y="2451100"/>
            <a:ext cx="3214370" cy="543560"/>
            <a:chOff x="363220" y="2451100"/>
            <a:chExt cx="3214370" cy="543560"/>
          </a:xfrm>
        </p:grpSpPr>
        <p:grpSp>
          <p:nvGrpSpPr>
            <p:cNvPr id="399" name="그룹 398"/>
            <p:cNvGrpSpPr/>
            <p:nvPr/>
          </p:nvGrpSpPr>
          <p:grpSpPr>
            <a:xfrm>
              <a:off x="363220" y="2451100"/>
              <a:ext cx="3182620" cy="543560"/>
              <a:chOff x="363220" y="2451100"/>
              <a:chExt cx="3182620" cy="543560"/>
            </a:xfrm>
          </p:grpSpPr>
          <p:sp>
            <p:nvSpPr>
              <p:cNvPr id="400" name="도형 399"/>
              <p:cNvSpPr>
                <a:spLocks/>
              </p:cNvSpPr>
              <p:nvPr/>
            </p:nvSpPr>
            <p:spPr>
              <a:xfrm>
                <a:off x="363220" y="245110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2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401" name="도형 400"/>
              <p:cNvCxnSpPr/>
              <p:nvPr/>
            </p:nvCxnSpPr>
            <p:spPr>
              <a:xfrm>
                <a:off x="884555" y="298386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2" name="텍스트 상자 401"/>
            <p:cNvSpPr txBox="1">
              <a:spLocks/>
            </p:cNvSpPr>
            <p:nvPr/>
          </p:nvSpPr>
          <p:spPr>
            <a:xfrm>
              <a:off x="916305" y="245427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‘공유 받음’ 아이콘으로 공유 받은 일정을 확인할 수 있습니다. 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403" name="도형 402"/>
          <p:cNvSpPr>
            <a:spLocks/>
          </p:cNvSpPr>
          <p:nvPr/>
        </p:nvSpPr>
        <p:spPr>
          <a:xfrm>
            <a:off x="3714115" y="1504950"/>
            <a:ext cx="302260" cy="32512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2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sp>
        <p:nvSpPr>
          <p:cNvPr id="404" name="도형 403"/>
          <p:cNvSpPr>
            <a:spLocks/>
          </p:cNvSpPr>
          <p:nvPr/>
        </p:nvSpPr>
        <p:spPr>
          <a:xfrm>
            <a:off x="7725410" y="22923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3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405" name="그룹 404"/>
          <p:cNvGrpSpPr/>
          <p:nvPr/>
        </p:nvGrpSpPr>
        <p:grpSpPr>
          <a:xfrm>
            <a:off x="363220" y="1504950"/>
            <a:ext cx="3214370" cy="543560"/>
            <a:chOff x="363220" y="1504950"/>
            <a:chExt cx="3214370" cy="543560"/>
          </a:xfrm>
        </p:grpSpPr>
        <p:grpSp>
          <p:nvGrpSpPr>
            <p:cNvPr id="406" name="그룹 405"/>
            <p:cNvGrpSpPr/>
            <p:nvPr/>
          </p:nvGrpSpPr>
          <p:grpSpPr>
            <a:xfrm>
              <a:off x="363220" y="1504950"/>
              <a:ext cx="3182620" cy="543560"/>
              <a:chOff x="363220" y="1504950"/>
              <a:chExt cx="3182620" cy="543560"/>
            </a:xfrm>
          </p:grpSpPr>
          <p:sp>
            <p:nvSpPr>
              <p:cNvPr id="407" name="도형 406"/>
              <p:cNvSpPr>
                <a:spLocks/>
              </p:cNvSpPr>
              <p:nvPr/>
            </p:nvSpPr>
            <p:spPr>
              <a:xfrm>
                <a:off x="363220" y="1504950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1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408" name="도형 407"/>
              <p:cNvCxnSpPr/>
              <p:nvPr/>
            </p:nvCxnSpPr>
            <p:spPr>
              <a:xfrm>
                <a:off x="884555" y="2037715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9" name="텍스트 상자 408"/>
            <p:cNvSpPr txBox="1">
              <a:spLocks/>
            </p:cNvSpPr>
            <p:nvPr/>
          </p:nvSpPr>
          <p:spPr>
            <a:xfrm>
              <a:off x="916305" y="150812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내가 작성하거나 다운받은 일정들의 목록입니다.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  <p:sp>
        <p:nvSpPr>
          <p:cNvPr id="410" name="도형 409"/>
          <p:cNvSpPr>
            <a:spLocks/>
          </p:cNvSpPr>
          <p:nvPr/>
        </p:nvSpPr>
        <p:spPr>
          <a:xfrm>
            <a:off x="7725410" y="2019935"/>
            <a:ext cx="320675" cy="320040"/>
          </a:xfrm>
          <a:prstGeom prst="rect">
            <a:avLst/>
          </a:prstGeom>
          <a:solidFill>
            <a:srgbClr val="757070"/>
          </a:solidFill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</a:rPr>
              <a:t>4</a:t>
            </a:r>
            <a:endParaRPr lang="ko-KR" altLang="en-US" sz="2000" b="0" strike="noStrike" cap="none" dirty="0" smtClean="0">
              <a:solidFill>
                <a:schemeClr val="lt1"/>
              </a:solidFill>
              <a:latin typeface="Arial" charset="0"/>
              <a:ea typeface="Arial" charset="0"/>
            </a:endParaRPr>
          </a:p>
        </p:txBody>
      </p:sp>
      <p:grpSp>
        <p:nvGrpSpPr>
          <p:cNvPr id="411" name="그룹 410"/>
          <p:cNvGrpSpPr/>
          <p:nvPr/>
        </p:nvGrpSpPr>
        <p:grpSpPr>
          <a:xfrm>
            <a:off x="8344535" y="2047875"/>
            <a:ext cx="3182620" cy="543560"/>
            <a:chOff x="8344535" y="2047875"/>
            <a:chExt cx="3182620" cy="543560"/>
          </a:xfrm>
        </p:grpSpPr>
        <p:grpSp>
          <p:nvGrpSpPr>
            <p:cNvPr id="412" name="그룹 411"/>
            <p:cNvGrpSpPr/>
            <p:nvPr/>
          </p:nvGrpSpPr>
          <p:grpSpPr>
            <a:xfrm>
              <a:off x="8344535" y="2047875"/>
              <a:ext cx="3182620" cy="543560"/>
              <a:chOff x="8344535" y="2047875"/>
              <a:chExt cx="3182620" cy="543560"/>
            </a:xfrm>
          </p:grpSpPr>
          <p:sp>
            <p:nvSpPr>
              <p:cNvPr id="413" name="도형 412"/>
              <p:cNvSpPr>
                <a:spLocks/>
              </p:cNvSpPr>
              <p:nvPr/>
            </p:nvSpPr>
            <p:spPr>
              <a:xfrm>
                <a:off x="8344535" y="2047875"/>
                <a:ext cx="522604" cy="543560"/>
              </a:xfrm>
              <a:prstGeom prst="rect">
                <a:avLst/>
              </a:prstGeom>
              <a:solidFill>
                <a:srgbClr val="757070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defTabSz="914400" eaLnBrk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altLang="ko-KR" sz="2500" b="0" strike="noStrike" cap="none" dirty="0" smtClean="0">
                    <a:solidFill>
                      <a:schemeClr val="lt1"/>
                    </a:solidFill>
                    <a:latin typeface="-윤고딕330" charset="0"/>
                    <a:ea typeface="-윤고딕330" charset="0"/>
                  </a:rPr>
                  <a:t>4</a:t>
                </a:r>
                <a:endParaRPr lang="ko-KR" altLang="en-US" sz="2500" b="0" strike="noStrike" cap="none" dirty="0" smtClean="0">
                  <a:solidFill>
                    <a:schemeClr val="lt1"/>
                  </a:solidFill>
                  <a:latin typeface="-윤고딕330" charset="0"/>
                  <a:ea typeface="-윤고딕330" charset="0"/>
                </a:endParaRPr>
              </a:p>
            </p:txBody>
          </p:sp>
          <p:cxnSp>
            <p:nvCxnSpPr>
              <p:cNvPr id="414" name="도형 413"/>
              <p:cNvCxnSpPr/>
              <p:nvPr/>
            </p:nvCxnSpPr>
            <p:spPr>
              <a:xfrm>
                <a:off x="8865870" y="2580640"/>
                <a:ext cx="2661285" cy="127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5707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" name="텍스트 상자 414"/>
            <p:cNvSpPr txBox="1">
              <a:spLocks/>
            </p:cNvSpPr>
            <p:nvPr/>
          </p:nvSpPr>
          <p:spPr>
            <a:xfrm>
              <a:off x="8865870" y="2073275"/>
              <a:ext cx="2661285" cy="49276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0" strike="noStrike" cap="none" dirty="0" smtClean="0">
                  <a:solidFill>
                    <a:schemeClr val="dk1"/>
                  </a:solidFill>
                  <a:latin typeface="-윤고딕330" charset="0"/>
                  <a:ea typeface="-윤고딕330" charset="0"/>
                </a:rPr>
                <a:t>일정 공유 아이콘으로 공유 유무를 알 수 있습니다.</a:t>
              </a:r>
              <a:endParaRPr lang="ko-KR" altLang="en-US" sz="1300" b="0" strike="noStrike" cap="none" dirty="0" smtClean="0">
                <a:solidFill>
                  <a:schemeClr val="dk1"/>
                </a:solidFill>
                <a:latin typeface="-윤고딕330" charset="0"/>
                <a:ea typeface="-윤고딕33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Pages>17</Pages>
  <Words>850</Words>
  <Characters>0</Characters>
  <Application>Microsoft Office PowerPoint</Application>
  <DocSecurity>0</DocSecurity>
  <PresentationFormat>사용자 지정</PresentationFormat>
  <Lines>0</Lines>
  <Paragraphs>228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16</vt:i4>
      </vt:variant>
      <vt:variant>
        <vt:lpstr>슬라이드 제목</vt:lpstr>
      </vt:variant>
      <vt:variant>
        <vt:i4>19</vt:i4>
      </vt:variant>
    </vt:vector>
  </HeadingPairs>
  <TitlesOfParts>
    <vt:vector size="43" baseType="lpstr">
      <vt:lpstr>굴림</vt:lpstr>
      <vt:lpstr>Arial</vt:lpstr>
      <vt:lpstr>-윤고딕350</vt:lpstr>
      <vt:lpstr>맑은 고딕</vt:lpstr>
      <vt:lpstr>-윤고딕330</vt:lpstr>
      <vt:lpstr>-윤고딕320</vt:lpstr>
      <vt:lpstr>-윤고딕310</vt:lpstr>
      <vt:lpstr>Open Sans</vt:lpstr>
      <vt:lpstr>디자인 사용자 지정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박희규</dc:creator>
  <cp:lastModifiedBy>김혜린</cp:lastModifiedBy>
  <cp:revision>10</cp:revision>
  <dcterms:modified xsi:type="dcterms:W3CDTF">2019-01-18T05:42:14Z</dcterms:modified>
</cp:coreProperties>
</file>