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9" r:id="rId2"/>
    <p:sldId id="268" r:id="rId3"/>
    <p:sldId id="282" r:id="rId4"/>
    <p:sldId id="269" r:id="rId5"/>
    <p:sldId id="274" r:id="rId6"/>
    <p:sldId id="275" r:id="rId7"/>
    <p:sldId id="276" r:id="rId8"/>
    <p:sldId id="256" r:id="rId9"/>
    <p:sldId id="257" r:id="rId10"/>
    <p:sldId id="258" r:id="rId11"/>
    <p:sldId id="286" r:id="rId12"/>
    <p:sldId id="259" r:id="rId13"/>
    <p:sldId id="273" r:id="rId14"/>
    <p:sldId id="260" r:id="rId15"/>
    <p:sldId id="271" r:id="rId16"/>
    <p:sldId id="272" r:id="rId17"/>
    <p:sldId id="281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61" r:id="rId28"/>
    <p:sldId id="262" r:id="rId29"/>
    <p:sldId id="263" r:id="rId30"/>
    <p:sldId id="264" r:id="rId31"/>
    <p:sldId id="265" r:id="rId32"/>
    <p:sldId id="266" r:id="rId33"/>
    <p:sldId id="2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4C86-073D-401B-9A77-DED027A2989A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AD3A0-37AD-4A51-9368-39BA275D1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D3A0-37AD-4A51-9368-39BA275D19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D3A0-37AD-4A51-9368-39BA275D19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8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47E2-AAC7-DD4A-5C40-D836152C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B53F9-774F-8CF0-0321-BB62FD2D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4EB74-B67A-3D2F-1B9C-7A6A916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C79F3-F877-FD3B-16BE-B4E313A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968F0-A42F-7E31-A2F8-55F07A9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2813-C4F0-A5CC-ABC8-77520A9E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9AFA5-A979-876D-7B1B-8283A50C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C18B-850C-A15E-77DD-1CD9EF0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5ADE-FF1F-BCE8-68C9-320D3943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C54C9-38D9-C59E-6056-30513FA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0CEF06-3A98-B65D-0D08-7DD808EB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20B1F-3AEE-6484-D826-D0EAB944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D435-AFE6-C866-80FD-DAC66C12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1434E-8DA0-F071-7535-F970C1D6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55187-93ED-E36A-64B3-5E49B2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8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8D86-75A7-EB40-B4EF-0C14624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88EA7-FA5C-A9AA-85C9-32109196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70FB2-F05B-7223-DABA-D741742E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5DE22-FD87-01B5-917E-D0128549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9A63B-A419-85A0-EB04-793063C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D5DB-5C7B-EAFE-EE15-B0115F20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7FFDF-AEAC-B6FA-8469-D9C6EF0E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7BA15-845C-53B6-3800-F31C0FC8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2D6CC-A97E-0FF5-8CF1-2602F3C9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B0DCD-26B6-A656-FE78-987EAEBE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2E3D-0A4C-AE9B-E7CA-C7F0BCAA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1A093-6AF3-3487-287A-F3310859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D571A-E111-29BC-F02A-B91196BDB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2920-DF29-A07C-CF17-69398BDF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C15F5-1A67-FA91-CFA2-EF8DBF73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110F6-1E9B-2EE7-E15F-B5755E48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35577-9C94-3154-1FB3-D25A3772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628D2-DB0F-6C35-C619-AADBC586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AADC7-EF87-A89A-FD09-7CB8CB7C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7AC27-1048-72FA-77E2-A8D0CC9B4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50092-3C69-61AD-87DB-D946AFA7F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50C2A-A6E5-69FB-3B60-98B566BB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FE1C15-1252-4042-F0E7-1346382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A3372-DFD0-787D-C81C-8C5DBC6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585F-2A39-9787-76B5-DED2CC12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56E4B-C4AD-9F5C-40BB-207847DE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E5A6B-FFAB-32C3-BF91-5884271F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9FDDC5-8CDF-376C-82CB-1187E876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D6C48-182F-06EA-EB35-B6FF12D9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975F8-8645-D5AA-C2F2-35E1CCB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DA929-0F46-E5AE-6EC2-938BA6EB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532A-F215-0A85-0BB1-36DDABE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AE3A1-85F3-BC94-E783-B42DAE34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14CAA-CEE4-ACF8-C8F2-906A0D29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E9C33-34DF-06E3-C4AC-5810CC4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C365B-6DB0-6D96-8814-15A3B257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654C4-9752-E5C5-E65D-C3977096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B611-1A01-2CCB-4B14-34561479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21CBD9-586D-CEAF-037D-581115717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9330C-428E-3588-81ED-3C998AB3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0F9C7-98EE-AE56-65EC-02413C1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C734F-6D6B-85B9-DD57-B9B8AA99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329B8-C071-D584-59A1-D6CDCC2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03FB68-48D8-4A2B-018B-AB0528C8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936-381C-F710-5312-869231BD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C377-722B-47EF-764A-B13F0B90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D67D-5CC0-460A-B846-5B51EC259EF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9C9B2-A6F2-0A58-665B-68E8546C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D5C3E-3D10-9A21-7830-D57CB8195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E4B9-9D12-403B-9B31-1758336A4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52CD-72BF-A0BA-CCCD-E8E566E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010" y="2580424"/>
            <a:ext cx="5930245" cy="1325563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15 </a:t>
            </a:r>
            <a:r>
              <a:rPr lang="ko-KR" altLang="en-US" dirty="0"/>
              <a:t>환경변수 설정 </a:t>
            </a:r>
            <a:r>
              <a:rPr lang="en-US" altLang="ko-KR" dirty="0"/>
              <a:t>JAVA_HOME,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05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8A6321-7D90-3939-E46D-38244E8E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65" y="104154"/>
            <a:ext cx="4553585" cy="397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733A7-A3C9-F7F3-573F-92052A7DE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8" y="104154"/>
            <a:ext cx="4401164" cy="5677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C1BED1-ABEE-3D39-35E8-B86173E6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39" y="4082833"/>
            <a:ext cx="5820587" cy="2514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0F1878-4C32-CD06-773A-EFC221E54C14}"/>
              </a:ext>
            </a:extLst>
          </p:cNvPr>
          <p:cNvSpPr txBox="1"/>
          <p:nvPr/>
        </p:nvSpPr>
        <p:spPr>
          <a:xfrm>
            <a:off x="6306532" y="5781846"/>
            <a:ext cx="325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을 </a:t>
            </a:r>
            <a:r>
              <a:rPr lang="en-US" altLang="ko-KR" dirty="0"/>
              <a:t>Long</a:t>
            </a:r>
            <a:r>
              <a:rPr lang="ko-KR" altLang="en-US" dirty="0"/>
              <a:t>으로 변경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778282F-C2BA-A0C2-B504-BFC38B13F7D2}"/>
              </a:ext>
            </a:extLst>
          </p:cNvPr>
          <p:cNvSpPr/>
          <p:nvPr/>
        </p:nvSpPr>
        <p:spPr>
          <a:xfrm rot="19674005">
            <a:off x="6425837" y="3245177"/>
            <a:ext cx="1358811" cy="367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6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BCB869-A71D-8145-8F26-6E27E48E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2" y="148888"/>
            <a:ext cx="6235566" cy="4088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6DC17D-5021-F7B6-DDA9-7B007A37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31" y="4100961"/>
            <a:ext cx="5953956" cy="1295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C606C9-63A4-E989-C3F4-37602102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47" y="5561136"/>
            <a:ext cx="3448531" cy="581106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E5A273-4AA7-839B-5B2C-47918B5D5027}"/>
              </a:ext>
            </a:extLst>
          </p:cNvPr>
          <p:cNvCxnSpPr/>
          <p:nvPr/>
        </p:nvCxnSpPr>
        <p:spPr>
          <a:xfrm>
            <a:off x="1583703" y="4237001"/>
            <a:ext cx="1611984" cy="938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DA1E94D-BE54-3897-5AAE-7C6870929950}"/>
              </a:ext>
            </a:extLst>
          </p:cNvPr>
          <p:cNvCxnSpPr/>
          <p:nvPr/>
        </p:nvCxnSpPr>
        <p:spPr>
          <a:xfrm>
            <a:off x="5410986" y="5396542"/>
            <a:ext cx="1366886" cy="551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13FF59-C47C-87C7-6695-01013610CFF1}"/>
              </a:ext>
            </a:extLst>
          </p:cNvPr>
          <p:cNvSpPr txBox="1"/>
          <p:nvPr/>
        </p:nvSpPr>
        <p:spPr>
          <a:xfrm>
            <a:off x="7777113" y="593889"/>
            <a:ext cx="36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8080 </a:t>
            </a:r>
            <a:r>
              <a:rPr lang="ko-KR" altLang="en-US" dirty="0" err="1"/>
              <a:t>충돌시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23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434F29-FC87-405D-C800-A3281B60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2" y="238280"/>
            <a:ext cx="4014492" cy="5585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37D8A-04C7-3044-6A5C-4EFAEB9D5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3" y="5823661"/>
            <a:ext cx="7711126" cy="1031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BC71B0-CA50-F8C9-D9C9-EA48A58D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5468113" cy="5611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48774-1CBC-9107-727B-5349F9BA6E27}"/>
              </a:ext>
            </a:extLst>
          </p:cNvPr>
          <p:cNvSpPr txBox="1"/>
          <p:nvPr/>
        </p:nvSpPr>
        <p:spPr>
          <a:xfrm>
            <a:off x="8678159" y="5970195"/>
            <a:ext cx="351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http://localhost:8080/WebGoat/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3EBDDA1-76C6-E26B-8A6A-6FF99C37D9FC}"/>
              </a:ext>
            </a:extLst>
          </p:cNvPr>
          <p:cNvCxnSpPr/>
          <p:nvPr/>
        </p:nvCxnSpPr>
        <p:spPr>
          <a:xfrm>
            <a:off x="8220173" y="6174557"/>
            <a:ext cx="30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79E05D-1646-D78D-970B-45F110F82764}"/>
              </a:ext>
            </a:extLst>
          </p:cNvPr>
          <p:cNvCxnSpPr/>
          <p:nvPr/>
        </p:nvCxnSpPr>
        <p:spPr>
          <a:xfrm flipV="1">
            <a:off x="9869864" y="5611008"/>
            <a:ext cx="0" cy="3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3142C0-DD3F-B30F-7B39-809D6F66399A}"/>
              </a:ext>
            </a:extLst>
          </p:cNvPr>
          <p:cNvCxnSpPr/>
          <p:nvPr/>
        </p:nvCxnSpPr>
        <p:spPr>
          <a:xfrm>
            <a:off x="4742444" y="5081047"/>
            <a:ext cx="527140" cy="6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2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E0E7-EA46-8604-17A9-7256A1BA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916" y="2766218"/>
            <a:ext cx="3300167" cy="1325563"/>
          </a:xfrm>
        </p:spPr>
        <p:txBody>
          <a:bodyPr/>
          <a:lstStyle/>
          <a:p>
            <a:r>
              <a:rPr lang="en-US" altLang="ko-KR" dirty="0"/>
              <a:t>JWT TOKEN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2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19FB51-4777-31C5-B60A-0C05E69F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8" y="1187777"/>
            <a:ext cx="5486572" cy="56702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C411A66-2133-E0EF-19BD-5EF41917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90" y="1686025"/>
            <a:ext cx="4242810" cy="116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eyJhbGciOiJIUzI1NiJ9.ew0KICAiYXV0aG9yaXRpZXMiIDogWyAiUk9MRV9BRE1JTiIsICJST0xFX1VTRVIiIF0sDQogICJjbGllbnRfaWQiIDogIm15LWNsaWVudC13aXRoLXNlY3JldCIsDQogICJleHAiIDogMTYwNzA5OTYwOCwNCiAgImp0aSIgOiAiOWJjOTJhNDQtMGIxYS00YzVlLWJlNzAtZGE1MjA3NWI5YTg0IiwNCiAgInNjb3BlIiA6IFsgInJlYWQiLCAid3JpdGUiIF0sDQogICJ1c2VyX25hbWUiIDogInVzZXIiDQp9.9lYaULTuoIDJ86-zKDSntJQyHPpJ2mZAbnWRfel99i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201CF1C-23ED-90DF-FA71-E9BF32C314A5}"/>
              </a:ext>
            </a:extLst>
          </p:cNvPr>
          <p:cNvCxnSpPr/>
          <p:nvPr/>
        </p:nvCxnSpPr>
        <p:spPr>
          <a:xfrm flipV="1">
            <a:off x="5561347" y="2705493"/>
            <a:ext cx="1442301" cy="1065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351423-A2EB-23A7-4CDC-479ABADDF2B4}"/>
              </a:ext>
            </a:extLst>
          </p:cNvPr>
          <p:cNvSpPr txBox="1"/>
          <p:nvPr/>
        </p:nvSpPr>
        <p:spPr>
          <a:xfrm>
            <a:off x="7392676" y="3586056"/>
            <a:ext cx="3655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https://www.base64decode.org/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DAE331-9498-8B16-531E-CBD6B65093F6}"/>
              </a:ext>
            </a:extLst>
          </p:cNvPr>
          <p:cNvCxnSpPr/>
          <p:nvPr/>
        </p:nvCxnSpPr>
        <p:spPr>
          <a:xfrm>
            <a:off x="7814353" y="2939725"/>
            <a:ext cx="0" cy="6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372CFE-FED9-5483-4A9D-4464C62AFA95}"/>
              </a:ext>
            </a:extLst>
          </p:cNvPr>
          <p:cNvSpPr txBox="1"/>
          <p:nvPr/>
        </p:nvSpPr>
        <p:spPr>
          <a:xfrm>
            <a:off x="7473651" y="4030876"/>
            <a:ext cx="349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디코딩 인코딩 해주는 사이트로 이동하여 디코딩 </a:t>
            </a:r>
            <a:r>
              <a:rPr lang="ko-KR" altLang="en-US" dirty="0" err="1"/>
              <a:t>해줘야함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95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02256F-8017-498A-A7A7-7B22480A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20" y="268040"/>
            <a:ext cx="8286159" cy="3399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275663-7C47-5053-E68F-900261DA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49" y="3936372"/>
            <a:ext cx="2581635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D94A46-E087-8D2D-0116-155EA7AA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15" y="3912557"/>
            <a:ext cx="3524742" cy="409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15E049-FAB3-D860-DB29-8C88514DA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55" y="4322189"/>
            <a:ext cx="9345329" cy="2314898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84C5800-39E7-8892-3580-0E9E5EDBA874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6272521" y="4117373"/>
            <a:ext cx="728895" cy="204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376C6D-7410-0DCB-CCDC-47624E4679B4}"/>
              </a:ext>
            </a:extLst>
          </p:cNvPr>
          <p:cNvSpPr txBox="1"/>
          <p:nvPr/>
        </p:nvSpPr>
        <p:spPr>
          <a:xfrm>
            <a:off x="6272519" y="4611231"/>
            <a:ext cx="32253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{"alg":"HS256"}{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authorities</a:t>
            </a:r>
            <a:r>
              <a:rPr lang="ko-KR" altLang="en-US" sz="1400" dirty="0"/>
              <a:t>" : [ "ROLE_ADMIN", "ROLE_USER" ],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client_id</a:t>
            </a:r>
            <a:r>
              <a:rPr lang="ko-KR" altLang="en-US" sz="1400" dirty="0"/>
              <a:t>" : "</a:t>
            </a:r>
            <a:r>
              <a:rPr lang="ko-KR" altLang="en-US" sz="1400" dirty="0" err="1"/>
              <a:t>my-client-with-secret</a:t>
            </a:r>
            <a:r>
              <a:rPr lang="ko-KR" altLang="en-US" sz="1400" dirty="0"/>
              <a:t>",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exp</a:t>
            </a:r>
            <a:r>
              <a:rPr lang="ko-KR" altLang="en-US" sz="1400" dirty="0"/>
              <a:t>" : 1607099608,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jti</a:t>
            </a:r>
            <a:r>
              <a:rPr lang="ko-KR" altLang="en-US" sz="1400" dirty="0"/>
              <a:t>" : "9bc92a44-0b1a-4c5e-be70-da52075b9a84",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scope</a:t>
            </a:r>
            <a:r>
              <a:rPr lang="ko-KR" altLang="en-US" sz="1400" dirty="0"/>
              <a:t>" : [ "</a:t>
            </a:r>
            <a:r>
              <a:rPr lang="ko-KR" altLang="en-US" sz="1400" dirty="0" err="1"/>
              <a:t>read</a:t>
            </a:r>
            <a:r>
              <a:rPr lang="ko-KR" altLang="en-US" sz="1400" dirty="0"/>
              <a:t>", "</a:t>
            </a:r>
            <a:r>
              <a:rPr lang="ko-KR" altLang="en-US" sz="1400" dirty="0" err="1"/>
              <a:t>write</a:t>
            </a:r>
            <a:r>
              <a:rPr lang="ko-KR" altLang="en-US" sz="1400" dirty="0"/>
              <a:t>" ],</a:t>
            </a:r>
          </a:p>
          <a:p>
            <a:r>
              <a:rPr lang="ko-KR" altLang="en-US" sz="1400" dirty="0"/>
              <a:t>  "</a:t>
            </a:r>
            <a:r>
              <a:rPr lang="ko-KR" altLang="en-US" sz="1400" dirty="0" err="1"/>
              <a:t>user_name</a:t>
            </a:r>
            <a:r>
              <a:rPr lang="ko-KR" altLang="en-US" sz="1400" dirty="0"/>
              <a:t>" : "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/>
              <a:t>}VP(42If@nu}}"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560D-0337-A8D4-24FE-D7F4E9040502}"/>
              </a:ext>
            </a:extLst>
          </p:cNvPr>
          <p:cNvSpPr txBox="1"/>
          <p:nvPr/>
        </p:nvSpPr>
        <p:spPr>
          <a:xfrm>
            <a:off x="10479687" y="4807670"/>
            <a:ext cx="178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정보는 </a:t>
            </a:r>
            <a:r>
              <a:rPr lang="en-US" altLang="ko-KR" dirty="0" err="1"/>
              <a:t>user_name</a:t>
            </a:r>
            <a:r>
              <a:rPr lang="ko-KR" altLang="en-US" dirty="0"/>
              <a:t>인 </a:t>
            </a:r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23DC7A0-9D3F-A57F-0259-2A5F28EBA5FD}"/>
              </a:ext>
            </a:extLst>
          </p:cNvPr>
          <p:cNvSpPr/>
          <p:nvPr/>
        </p:nvSpPr>
        <p:spPr>
          <a:xfrm>
            <a:off x="9671901" y="5175315"/>
            <a:ext cx="641023" cy="282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5558C1-27A0-6705-2DA3-0D05F9CD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1" y="1555421"/>
            <a:ext cx="4955202" cy="340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0F0FBB-7122-20D2-637F-8A227058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13" y="1518441"/>
            <a:ext cx="5051543" cy="344560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C1E648C-6339-B2F4-4B02-622992E593AC}"/>
              </a:ext>
            </a:extLst>
          </p:cNvPr>
          <p:cNvSpPr/>
          <p:nvPr/>
        </p:nvSpPr>
        <p:spPr>
          <a:xfrm>
            <a:off x="5598898" y="3167406"/>
            <a:ext cx="707010" cy="395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4D6E-C146-44A2-06EB-FD15B26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18" y="2900935"/>
            <a:ext cx="4292732" cy="1325563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082E1-31F2-6B8D-3DCA-DD6D493D4AA1}"/>
              </a:ext>
            </a:extLst>
          </p:cNvPr>
          <p:cNvSpPr txBox="1"/>
          <p:nvPr/>
        </p:nvSpPr>
        <p:spPr>
          <a:xfrm>
            <a:off x="3287378" y="2548053"/>
            <a:ext cx="5617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Burp</a:t>
            </a:r>
            <a:r>
              <a:rPr lang="ko-KR" altLang="en-US" sz="6000" dirty="0"/>
              <a:t> </a:t>
            </a:r>
            <a:r>
              <a:rPr lang="en-US" altLang="ko-KR" sz="6000" dirty="0"/>
              <a:t>Suite </a:t>
            </a:r>
            <a:r>
              <a:rPr lang="ko-KR" altLang="en-US" sz="60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8283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9C2BF2-CAE8-7F1F-7FC0-67670C4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0" y="1939710"/>
            <a:ext cx="5119826" cy="39897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9C7D0B-1CBE-6E3C-1E74-50AB1FE1F9B6}"/>
              </a:ext>
            </a:extLst>
          </p:cNvPr>
          <p:cNvSpPr/>
          <p:nvPr/>
        </p:nvSpPr>
        <p:spPr>
          <a:xfrm>
            <a:off x="1074656" y="4901938"/>
            <a:ext cx="1008668" cy="320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4FE9D-EEE1-4160-D0BC-E7FB98A63C87}"/>
              </a:ext>
            </a:extLst>
          </p:cNvPr>
          <p:cNvSpPr txBox="1"/>
          <p:nvPr/>
        </p:nvSpPr>
        <p:spPr>
          <a:xfrm>
            <a:off x="1821730" y="38094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https://portswigger.net/burp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04680B-21EA-4024-3F7E-24ED4311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25" y="1812447"/>
            <a:ext cx="5002854" cy="3989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95E822F-8751-4DBB-6DF4-E5EA16C713DB}"/>
              </a:ext>
            </a:extLst>
          </p:cNvPr>
          <p:cNvSpPr/>
          <p:nvPr/>
        </p:nvSpPr>
        <p:spPr>
          <a:xfrm>
            <a:off x="5891753" y="3934585"/>
            <a:ext cx="804423" cy="1377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FF7FAD5F-5F70-84CD-B164-402C47560AEC}"/>
              </a:ext>
            </a:extLst>
          </p:cNvPr>
          <p:cNvSpPr/>
          <p:nvPr/>
        </p:nvSpPr>
        <p:spPr>
          <a:xfrm>
            <a:off x="9379670" y="5674936"/>
            <a:ext cx="282804" cy="2545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1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060E54-F18A-A3BD-C145-0AB77E3E3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85" y="647155"/>
            <a:ext cx="10515600" cy="3729408"/>
          </a:xfr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74F7463-5AD6-779D-28A6-7F7FF1FC3278}"/>
              </a:ext>
            </a:extLst>
          </p:cNvPr>
          <p:cNvSpPr/>
          <p:nvPr/>
        </p:nvSpPr>
        <p:spPr>
          <a:xfrm>
            <a:off x="7729979" y="4147794"/>
            <a:ext cx="622169" cy="83898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6CA494-07A1-0CA7-FDC2-4B44D285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39" y="5313365"/>
            <a:ext cx="2457793" cy="190527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4F299ED-34DF-620E-02A7-7F46D25988DD}"/>
              </a:ext>
            </a:extLst>
          </p:cNvPr>
          <p:cNvCxnSpPr/>
          <p:nvPr/>
        </p:nvCxnSpPr>
        <p:spPr>
          <a:xfrm rot="5400000">
            <a:off x="6518636" y="4218494"/>
            <a:ext cx="838985" cy="697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5C70C-689A-FE10-F5A6-6F0EF941D472}"/>
              </a:ext>
            </a:extLst>
          </p:cNvPr>
          <p:cNvSpPr txBox="1"/>
          <p:nvPr/>
        </p:nvSpPr>
        <p:spPr>
          <a:xfrm>
            <a:off x="3443141" y="8240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https://jdk.java.net/java-se-ri/15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FD27B-5FBF-FAF0-9358-DB4FFED4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54" y="1477154"/>
            <a:ext cx="4867239" cy="4556845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4A12A1EF-BAF8-8BBE-6C0C-5FAC6E838648}"/>
              </a:ext>
            </a:extLst>
          </p:cNvPr>
          <p:cNvSpPr/>
          <p:nvPr/>
        </p:nvSpPr>
        <p:spPr>
          <a:xfrm>
            <a:off x="6730737" y="4421172"/>
            <a:ext cx="2149311" cy="1414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FA85CA-CB2F-7E02-4C7F-2B46FE9E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74" y="6406774"/>
            <a:ext cx="2333951" cy="209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202640-733D-24C8-9688-55C74351B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28" y="6395189"/>
            <a:ext cx="885949" cy="19052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FFB75D6-A629-41D6-1D35-E890A30BEF6A}"/>
              </a:ext>
            </a:extLst>
          </p:cNvPr>
          <p:cNvSpPr/>
          <p:nvPr/>
        </p:nvSpPr>
        <p:spPr>
          <a:xfrm>
            <a:off x="5081047" y="6406774"/>
            <a:ext cx="1159497" cy="209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562F1F0-B68B-B835-7750-7319256189DE}"/>
              </a:ext>
            </a:extLst>
          </p:cNvPr>
          <p:cNvCxnSpPr>
            <a:cxnSpLocks/>
          </p:cNvCxnSpPr>
          <p:nvPr/>
        </p:nvCxnSpPr>
        <p:spPr>
          <a:xfrm rot="5400000">
            <a:off x="3351603" y="4834976"/>
            <a:ext cx="1835975" cy="1129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2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85CA65-17F0-4E38-4737-C7D67042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4" y="353914"/>
            <a:ext cx="4744112" cy="3982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7CD30-7905-3572-3E07-8E80D42E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54" y="2427811"/>
            <a:ext cx="4744112" cy="3982006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C7BD0BC-379C-9A60-98A9-69C3426FD48F}"/>
              </a:ext>
            </a:extLst>
          </p:cNvPr>
          <p:cNvCxnSpPr/>
          <p:nvPr/>
        </p:nvCxnSpPr>
        <p:spPr>
          <a:xfrm>
            <a:off x="3930977" y="4335920"/>
            <a:ext cx="2328777" cy="130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632AA3-B8A8-0887-65E7-FC8BA605B8CB}"/>
              </a:ext>
            </a:extLst>
          </p:cNvPr>
          <p:cNvSpPr txBox="1"/>
          <p:nvPr/>
        </p:nvSpPr>
        <p:spPr>
          <a:xfrm>
            <a:off x="6693031" y="659876"/>
            <a:ext cx="431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설치가 되어있어 업데이트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43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7D8DCF-62EE-8542-B7AB-F426E970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53" y="197582"/>
            <a:ext cx="3699868" cy="2918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E8064D-4761-1F0A-C5CF-8CDC3807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20" y="3532079"/>
            <a:ext cx="3799001" cy="3012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9F233-5502-2D76-3A4F-89D10A7B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97" y="1589218"/>
            <a:ext cx="6944412" cy="388572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80F9F5B-6E0C-1ACA-6474-7A6EC090B002}"/>
              </a:ext>
            </a:extLst>
          </p:cNvPr>
          <p:cNvSpPr/>
          <p:nvPr/>
        </p:nvSpPr>
        <p:spPr>
          <a:xfrm>
            <a:off x="4355184" y="3116321"/>
            <a:ext cx="188536" cy="3126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618ECCD9-88CA-C819-6859-F31773EC18D7}"/>
              </a:ext>
            </a:extLst>
          </p:cNvPr>
          <p:cNvSpPr/>
          <p:nvPr/>
        </p:nvSpPr>
        <p:spPr>
          <a:xfrm>
            <a:off x="4788815" y="6070862"/>
            <a:ext cx="3591613" cy="39835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D83343-2BAB-4172-26AD-1EEAC16F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278308"/>
            <a:ext cx="6334812" cy="3557579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108802F-CB3A-929D-B590-A334D252412F}"/>
              </a:ext>
            </a:extLst>
          </p:cNvPr>
          <p:cNvSpPr/>
          <p:nvPr/>
        </p:nvSpPr>
        <p:spPr>
          <a:xfrm>
            <a:off x="4392891" y="603315"/>
            <a:ext cx="565608" cy="1602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9A955C-D3B1-B5AD-8FAD-F928B4B3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2" y="3232859"/>
            <a:ext cx="4649386" cy="3087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6AA4F-4E14-5C47-5BEE-4194FF4C3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273" y="3159271"/>
            <a:ext cx="4725770" cy="3155294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1B13914-B438-A4F6-DA7C-59063A4F4275}"/>
              </a:ext>
            </a:extLst>
          </p:cNvPr>
          <p:cNvCxnSpPr/>
          <p:nvPr/>
        </p:nvCxnSpPr>
        <p:spPr>
          <a:xfrm rot="16200000" flipH="1">
            <a:off x="3436070" y="1541282"/>
            <a:ext cx="2300140" cy="744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855F2AF-F143-15F8-05B9-AD27C7773CB1}"/>
              </a:ext>
            </a:extLst>
          </p:cNvPr>
          <p:cNvSpPr/>
          <p:nvPr/>
        </p:nvSpPr>
        <p:spPr>
          <a:xfrm>
            <a:off x="2422688" y="3978111"/>
            <a:ext cx="4996207" cy="18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E311800-15D8-6359-6DEE-920C38754BBB}"/>
              </a:ext>
            </a:extLst>
          </p:cNvPr>
          <p:cNvSpPr/>
          <p:nvPr/>
        </p:nvSpPr>
        <p:spPr>
          <a:xfrm>
            <a:off x="10209229" y="5759777"/>
            <a:ext cx="235670" cy="273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2B41C3-C47F-045D-B553-73C219A2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5" y="453430"/>
            <a:ext cx="7920443" cy="2412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16310-EBD5-4003-18E7-6649ED5E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245" y="2101915"/>
            <a:ext cx="7824247" cy="4386320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83BF34A4-7878-D520-0B65-69C972CF7C6A}"/>
              </a:ext>
            </a:extLst>
          </p:cNvPr>
          <p:cNvSpPr/>
          <p:nvPr/>
        </p:nvSpPr>
        <p:spPr>
          <a:xfrm>
            <a:off x="8069344" y="5410986"/>
            <a:ext cx="301658" cy="50904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2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58026E-9BE7-80C5-7844-800393BB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" y="292231"/>
            <a:ext cx="6254637" cy="4566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989E2-971A-104B-2F5F-E8A04ABD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52" y="2951726"/>
            <a:ext cx="8439885" cy="3481452"/>
          </a:xfrm>
          <a:prstGeom prst="rect">
            <a:avLst/>
          </a:prstGeom>
        </p:spPr>
      </p:pic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F90D615-F896-6DC5-4461-A212BC5760FA}"/>
              </a:ext>
            </a:extLst>
          </p:cNvPr>
          <p:cNvSpPr/>
          <p:nvPr/>
        </p:nvSpPr>
        <p:spPr>
          <a:xfrm flipV="1">
            <a:off x="7324627" y="1508289"/>
            <a:ext cx="1904214" cy="101809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2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E533F0-036A-269C-D71C-1515BF38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3" y="921485"/>
            <a:ext cx="903096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BCE0D-EC7D-AF5C-6AFE-9324262D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08" y="2766218"/>
            <a:ext cx="3516984" cy="1325563"/>
          </a:xfrm>
        </p:spPr>
        <p:txBody>
          <a:bodyPr/>
          <a:lstStyle/>
          <a:p>
            <a:r>
              <a:rPr lang="en-US" altLang="ko-KR" dirty="0"/>
              <a:t>JWT TOKEN2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DE1EDEB-92D5-D8AF-3765-C78F63C7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38" y="4628907"/>
            <a:ext cx="1657581" cy="857370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3BE94E0F-0C38-FB4C-9AA1-AE6D05153D16}"/>
              </a:ext>
            </a:extLst>
          </p:cNvPr>
          <p:cNvSpPr/>
          <p:nvPr/>
        </p:nvSpPr>
        <p:spPr>
          <a:xfrm>
            <a:off x="9047486" y="5229631"/>
            <a:ext cx="320512" cy="7918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EAB701-A346-D0C4-7272-C366D822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99" y="401869"/>
            <a:ext cx="5210629" cy="22352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54508F-5014-8B5A-7E28-8E0EADEF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82" y="3045705"/>
            <a:ext cx="6163535" cy="3410426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29D310-FE8F-D175-6079-3267B89F62A9}"/>
              </a:ext>
            </a:extLst>
          </p:cNvPr>
          <p:cNvCxnSpPr/>
          <p:nvPr/>
        </p:nvCxnSpPr>
        <p:spPr>
          <a:xfrm rot="5400000">
            <a:off x="6256805" y="2117939"/>
            <a:ext cx="1086276" cy="769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FDF3333-C7EE-E5B1-D9DA-3DC994CEAA88}"/>
              </a:ext>
            </a:extLst>
          </p:cNvPr>
          <p:cNvSpPr/>
          <p:nvPr/>
        </p:nvSpPr>
        <p:spPr>
          <a:xfrm>
            <a:off x="4963886" y="4862286"/>
            <a:ext cx="856343" cy="367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291AFD-0F82-7E06-C811-1DE79696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1660296"/>
            <a:ext cx="7051249" cy="380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D1DA28-7A53-2FA4-380D-EBD1F54B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9" y="348792"/>
            <a:ext cx="5691108" cy="6160416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7FF881D-C63A-2798-1D50-AEAAC21CD9AF}"/>
              </a:ext>
            </a:extLst>
          </p:cNvPr>
          <p:cNvSpPr/>
          <p:nvPr/>
        </p:nvSpPr>
        <p:spPr>
          <a:xfrm>
            <a:off x="3086100" y="2724150"/>
            <a:ext cx="82550" cy="158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0CC4F0F-F74D-5CE8-3BC5-8F9B903DA0DA}"/>
              </a:ext>
            </a:extLst>
          </p:cNvPr>
          <p:cNvCxnSpPr/>
          <p:nvPr/>
        </p:nvCxnSpPr>
        <p:spPr>
          <a:xfrm flipV="1">
            <a:off x="3168650" y="2667000"/>
            <a:ext cx="368300" cy="273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4006C00-4E2E-3C1E-446B-3176277D5F8D}"/>
              </a:ext>
            </a:extLst>
          </p:cNvPr>
          <p:cNvCxnSpPr/>
          <p:nvPr/>
        </p:nvCxnSpPr>
        <p:spPr>
          <a:xfrm rot="16200000" flipH="1">
            <a:off x="5734050" y="3219450"/>
            <a:ext cx="3390900" cy="944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91D985-5141-A821-A398-3E2105CA6BEC}"/>
              </a:ext>
            </a:extLst>
          </p:cNvPr>
          <p:cNvSpPr txBox="1"/>
          <p:nvPr/>
        </p:nvSpPr>
        <p:spPr>
          <a:xfrm>
            <a:off x="7707630" y="5723484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우클릭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69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85CFD-3400-102F-84AA-E2E5B412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63" y="481798"/>
            <a:ext cx="8205001" cy="2201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A7FCE6-4B1A-D61F-4CD9-73F862FB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6" y="3012868"/>
            <a:ext cx="7695953" cy="3655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D931F-6AB3-33FB-CA99-3A8D3B660345}"/>
              </a:ext>
            </a:extLst>
          </p:cNvPr>
          <p:cNvSpPr txBox="1"/>
          <p:nvPr/>
        </p:nvSpPr>
        <p:spPr>
          <a:xfrm>
            <a:off x="9869864" y="1981816"/>
            <a:ext cx="22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{"alg":"HS512"}.{"iat":1756365561,"admin":"false","user":"Tom"}.</a:t>
            </a:r>
            <a:r>
              <a:rPr lang="en-US" altLang="ko-KR" sz="1600" dirty="0" err="1"/>
              <a:t>ØýÎYúßá</a:t>
            </a:r>
            <a:r>
              <a:rPr lang="en-US" altLang="ko-KR" sz="1600" dirty="0"/>
              <a:t>(6Ì</a:t>
            </a:r>
            <a:r>
              <a:rPr lang="en-US" altLang="ko-KR" sz="1600" dirty="0" err="1"/>
              <a:t>ydzÓ</a:t>
            </a:r>
            <a:r>
              <a:rPr lang="en-US" altLang="ko-KR" sz="1600" dirty="0"/>
              <a:t>¡÷</a:t>
            </a:r>
            <a:r>
              <a:rPr lang="en-US" altLang="ko-KR" sz="1600" dirty="0" err="1"/>
              <a:t>nT»ek</a:t>
            </a:r>
            <a:r>
              <a:rPr lang="en-US" altLang="ko-KR" sz="1600" dirty="0"/>
              <a:t></a:t>
            </a:r>
          </a:p>
          <a:p>
            <a:r>
              <a:rPr lang="en-US" altLang="ko-KR" sz="1600" dirty="0"/>
              <a:t>Ç¸®;</a:t>
            </a:r>
            <a:r>
              <a:rPr lang="en-US" altLang="ko-KR" sz="1600" dirty="0" err="1"/>
              <a:t>mð¡åM</a:t>
            </a:r>
            <a:r>
              <a:rPr lang="en-US" altLang="ko-KR" sz="1600" dirty="0"/>
              <a:t>&lt;-y)</a:t>
            </a:r>
            <a:r>
              <a:rPr lang="en-US" altLang="ko-KR" sz="1600" dirty="0" err="1"/>
              <a:t>ùÓéÛxÆ</a:t>
            </a:r>
            <a:r>
              <a:rPr lang="en-US" altLang="ko-KR" sz="1600" dirty="0"/>
              <a:t>°j;Y&gt;</a:t>
            </a:r>
            <a:r>
              <a:rPr lang="en-US" altLang="ko-KR" sz="1600" dirty="0" err="1"/>
              <a:t>ce¸A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F2397-ECD7-E351-53D6-F4E7ADAB74DC}"/>
              </a:ext>
            </a:extLst>
          </p:cNvPr>
          <p:cNvSpPr txBox="1"/>
          <p:nvPr/>
        </p:nvSpPr>
        <p:spPr>
          <a:xfrm>
            <a:off x="9869864" y="4600280"/>
            <a:ext cx="20550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{"alg":"HS512"}.{"iat":1756365561,"admin":“true","user":"Tom"}.</a:t>
            </a:r>
            <a:r>
              <a:rPr lang="en-US" altLang="ko-KR" sz="1600" dirty="0" err="1"/>
              <a:t>ØýÎYúßá</a:t>
            </a:r>
            <a:r>
              <a:rPr lang="en-US" altLang="ko-KR" sz="1600" dirty="0"/>
              <a:t>(6Ì</a:t>
            </a:r>
            <a:r>
              <a:rPr lang="en-US" altLang="ko-KR" sz="1600" dirty="0" err="1"/>
              <a:t>ydzÓ</a:t>
            </a:r>
            <a:r>
              <a:rPr lang="en-US" altLang="ko-KR" sz="1600" dirty="0"/>
              <a:t>¡÷</a:t>
            </a:r>
            <a:r>
              <a:rPr lang="en-US" altLang="ko-KR" sz="1600" dirty="0" err="1"/>
              <a:t>nT»ek</a:t>
            </a:r>
            <a:r>
              <a:rPr lang="en-US" altLang="ko-KR" sz="1600" dirty="0"/>
              <a:t></a:t>
            </a:r>
          </a:p>
          <a:p>
            <a:r>
              <a:rPr lang="en-US" altLang="ko-KR" sz="1600" dirty="0"/>
              <a:t>Ç¸®;</a:t>
            </a:r>
            <a:r>
              <a:rPr lang="en-US" altLang="ko-KR" sz="1600" dirty="0" err="1"/>
              <a:t>mð¡åM</a:t>
            </a:r>
            <a:r>
              <a:rPr lang="en-US" altLang="ko-KR" sz="1600" dirty="0"/>
              <a:t>&lt;-y)</a:t>
            </a:r>
            <a:r>
              <a:rPr lang="en-US" altLang="ko-KR" sz="1600" dirty="0" err="1"/>
              <a:t>ùÓéÛxÆ°j;Y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ce¸A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45B1096-6725-4FE8-7CC5-48FC2599DCFC}"/>
              </a:ext>
            </a:extLst>
          </p:cNvPr>
          <p:cNvSpPr/>
          <p:nvPr/>
        </p:nvSpPr>
        <p:spPr>
          <a:xfrm>
            <a:off x="10652289" y="4043919"/>
            <a:ext cx="301657" cy="396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FDD98-B5B3-4C82-F093-9E474082C09F}"/>
              </a:ext>
            </a:extLst>
          </p:cNvPr>
          <p:cNvSpPr txBox="1"/>
          <p:nvPr/>
        </p:nvSpPr>
        <p:spPr>
          <a:xfrm>
            <a:off x="10529740" y="1334304"/>
            <a:ext cx="8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디코딩</a:t>
            </a:r>
          </a:p>
        </p:txBody>
      </p:sp>
    </p:spTree>
    <p:extLst>
      <p:ext uri="{BB962C8B-B14F-4D97-AF65-F5344CB8AC3E}">
        <p14:creationId xmlns:p14="http://schemas.microsoft.com/office/powerpoint/2010/main" val="35958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EEB35C-C3CE-CE75-3E56-FAFC120A0609}"/>
              </a:ext>
            </a:extLst>
          </p:cNvPr>
          <p:cNvSpPr txBox="1"/>
          <p:nvPr/>
        </p:nvSpPr>
        <p:spPr>
          <a:xfrm>
            <a:off x="4461235" y="1417890"/>
            <a:ext cx="2580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</a:t>
            </a:r>
            <a:r>
              <a:rPr lang="ko-KR" altLang="en-US" dirty="0" err="1"/>
              <a:t>Java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2A0BD9-D9A9-AAF8-6F95-59FB4D0A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23" y="2283779"/>
            <a:ext cx="7544853" cy="876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39ACE-68DA-D722-9668-492F549F2251}"/>
              </a:ext>
            </a:extLst>
          </p:cNvPr>
          <p:cNvSpPr txBox="1"/>
          <p:nvPr/>
        </p:nvSpPr>
        <p:spPr>
          <a:xfrm>
            <a:off x="4805706" y="3958415"/>
            <a:ext cx="2580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JDK-15 </a:t>
            </a:r>
            <a:r>
              <a:rPr lang="ko-KR" altLang="en-US" dirty="0"/>
              <a:t>폴더를 위에 폴더 위치로 </a:t>
            </a:r>
            <a:r>
              <a:rPr lang="ko-KR" altLang="en-US" dirty="0" err="1"/>
              <a:t>옮겨줌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087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68390F-95FE-FD9A-9CE5-E0417A315D39}"/>
              </a:ext>
            </a:extLst>
          </p:cNvPr>
          <p:cNvSpPr txBox="1"/>
          <p:nvPr/>
        </p:nvSpPr>
        <p:spPr>
          <a:xfrm>
            <a:off x="7845459" y="660125"/>
            <a:ext cx="40983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{“alg”:”HS512”}.</a:t>
            </a:r>
            <a:r>
              <a:rPr lang="ko-KR" altLang="en-US" dirty="0"/>
              <a:t>{"iat":1756366975,"admin":"false","user":"Tom"}.</a:t>
            </a:r>
            <a:r>
              <a:rPr lang="ko-KR" altLang="en-US" dirty="0" err="1"/>
              <a:t>Xwo</a:t>
            </a:r>
            <a:r>
              <a:rPr lang="ko-KR" altLang="en-US" dirty="0"/>
              <a:t>_%</a:t>
            </a:r>
            <a:r>
              <a:rPr lang="ko-KR" altLang="en-US" dirty="0" err="1"/>
              <a:t>Àýt</a:t>
            </a:r>
            <a:r>
              <a:rPr lang="ko-KR" altLang="en-US" dirty="0"/>
              <a:t>¨(ñì_Á¢4Jµ}óÊW0_uQ8NhFiIb-BYvJXPC68BxqEIgudCvnVhlRafjZh7KDU-3Uw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6A808-184A-C518-C0B4-4F494B34C019}"/>
              </a:ext>
            </a:extLst>
          </p:cNvPr>
          <p:cNvSpPr txBox="1"/>
          <p:nvPr/>
        </p:nvSpPr>
        <p:spPr>
          <a:xfrm>
            <a:off x="7845459" y="2848955"/>
            <a:ext cx="37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{"iat":1756366975,"admin":“</a:t>
            </a:r>
            <a:r>
              <a:rPr lang="en-US" altLang="ko-KR" dirty="0"/>
              <a:t>true</a:t>
            </a:r>
            <a:r>
              <a:rPr lang="ko-KR" altLang="en-US" dirty="0"/>
              <a:t>","user":"Tom"}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A959177-AFA1-E7F1-7CFE-D9321F7A69CE}"/>
              </a:ext>
            </a:extLst>
          </p:cNvPr>
          <p:cNvSpPr/>
          <p:nvPr/>
        </p:nvSpPr>
        <p:spPr>
          <a:xfrm>
            <a:off x="9379670" y="2234153"/>
            <a:ext cx="537328" cy="4901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FAE9227-EA42-050E-6F1F-D1C71305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727" y="3796590"/>
            <a:ext cx="5095034" cy="24012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B6A09B-BF54-4977-C962-291EE017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0" y="548415"/>
            <a:ext cx="6485047" cy="2880585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929CC6D-A828-299C-71C4-96468A2851A1}"/>
              </a:ext>
            </a:extLst>
          </p:cNvPr>
          <p:cNvCxnSpPr/>
          <p:nvPr/>
        </p:nvCxnSpPr>
        <p:spPr>
          <a:xfrm>
            <a:off x="3855563" y="3796590"/>
            <a:ext cx="2639505" cy="1614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94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D693AB-5B46-0590-522C-E354F3B1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76" y="598886"/>
            <a:ext cx="7385167" cy="4711491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19F7592-B2F6-B34C-3321-6FD0F5EBDF15}"/>
              </a:ext>
            </a:extLst>
          </p:cNvPr>
          <p:cNvSpPr/>
          <p:nvPr/>
        </p:nvSpPr>
        <p:spPr>
          <a:xfrm>
            <a:off x="8983743" y="3148271"/>
            <a:ext cx="395927" cy="21277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1B958B04-163B-B5B3-EFD8-9FB9872478BB}"/>
              </a:ext>
            </a:extLst>
          </p:cNvPr>
          <p:cNvSpPr/>
          <p:nvPr/>
        </p:nvSpPr>
        <p:spPr>
          <a:xfrm>
            <a:off x="7852527" y="4025247"/>
            <a:ext cx="914400" cy="207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897057B-FCC0-A94F-F63A-130367D740DC}"/>
              </a:ext>
            </a:extLst>
          </p:cNvPr>
          <p:cNvCxnSpPr/>
          <p:nvPr/>
        </p:nvCxnSpPr>
        <p:spPr>
          <a:xfrm rot="10800000">
            <a:off x="5291160" y="4025248"/>
            <a:ext cx="2146589" cy="103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CC2CE2-5514-5C6B-7189-07AFA9E8DBDC}"/>
              </a:ext>
            </a:extLst>
          </p:cNvPr>
          <p:cNvSpPr txBox="1"/>
          <p:nvPr/>
        </p:nvSpPr>
        <p:spPr>
          <a:xfrm>
            <a:off x="9869864" y="496559"/>
            <a:ext cx="232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eyJpYXQiOjE3NTYzNjU1NjEsImFkbWluIjocdHJ1ZSIsInVzZXIiOiJUb20ifQ==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314567-E21B-76EE-19BD-E9152260BE32}"/>
              </a:ext>
            </a:extLst>
          </p:cNvPr>
          <p:cNvSpPr/>
          <p:nvPr/>
        </p:nvSpPr>
        <p:spPr>
          <a:xfrm>
            <a:off x="10567447" y="2073897"/>
            <a:ext cx="669304" cy="9709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1F7E6-CE1E-D953-22AC-041331638CE9}"/>
              </a:ext>
            </a:extLst>
          </p:cNvPr>
          <p:cNvSpPr txBox="1"/>
          <p:nvPr/>
        </p:nvSpPr>
        <p:spPr>
          <a:xfrm>
            <a:off x="9869864" y="3105032"/>
            <a:ext cx="232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eyJpYXQiOjE3NTYzNjU1NjEsImFkbWluIjocdHJ1ZSIsInVzZXIiOiJUb20ifQ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06389-0954-C79D-D5F9-29EEE1AAD038}"/>
              </a:ext>
            </a:extLst>
          </p:cNvPr>
          <p:cNvSpPr txBox="1"/>
          <p:nvPr/>
        </p:nvSpPr>
        <p:spPr>
          <a:xfrm>
            <a:off x="10564305" y="127227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인코딩</a:t>
            </a:r>
          </a:p>
        </p:txBody>
      </p:sp>
    </p:spTree>
    <p:extLst>
      <p:ext uri="{BB962C8B-B14F-4D97-AF65-F5344CB8AC3E}">
        <p14:creationId xmlns:p14="http://schemas.microsoft.com/office/powerpoint/2010/main" val="422969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F0C756-319E-B476-AAE3-4124A292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8" y="1126555"/>
            <a:ext cx="5187911" cy="38931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0E074C4-4CA0-076D-EF28-F77D54B2B786}"/>
              </a:ext>
            </a:extLst>
          </p:cNvPr>
          <p:cNvSpPr/>
          <p:nvPr/>
        </p:nvSpPr>
        <p:spPr>
          <a:xfrm>
            <a:off x="5614133" y="3789574"/>
            <a:ext cx="785567" cy="461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C61A15-A4D9-4774-1D40-275F8848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68" y="1126555"/>
            <a:ext cx="4772003" cy="38931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2DC21F-254B-47FC-C0F4-914BB76D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54" y="5910723"/>
            <a:ext cx="1819529" cy="428685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536D8CF-F5F3-7147-A3DB-213EF806415F}"/>
              </a:ext>
            </a:extLst>
          </p:cNvPr>
          <p:cNvSpPr/>
          <p:nvPr/>
        </p:nvSpPr>
        <p:spPr>
          <a:xfrm>
            <a:off x="8550111" y="5297864"/>
            <a:ext cx="452487" cy="5279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86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00B388-5D87-97A4-F4E9-89D68F61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9" y="2132773"/>
            <a:ext cx="5630047" cy="2915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CE748-147D-835C-6A9F-EE555F31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66" y="414200"/>
            <a:ext cx="1895740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F94DD1-30DA-549B-B4FF-B831053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12" y="1482291"/>
            <a:ext cx="3736449" cy="4529976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0DE7319-DBAD-32AF-79EF-B392E022C262}"/>
              </a:ext>
            </a:extLst>
          </p:cNvPr>
          <p:cNvSpPr/>
          <p:nvPr/>
        </p:nvSpPr>
        <p:spPr>
          <a:xfrm>
            <a:off x="9304256" y="976253"/>
            <a:ext cx="263950" cy="390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833EAE-C158-EA37-67C4-9ABF3C38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3" y="224988"/>
            <a:ext cx="3296110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866D8D-08ED-0781-10C7-CE5689AC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13" y="2277978"/>
            <a:ext cx="3474846" cy="3816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F12E9F-6B27-C202-D1CE-C62085B6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87" y="391765"/>
            <a:ext cx="4058216" cy="188621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AFE35F7-51D6-2594-945A-01ED87345AC7}"/>
              </a:ext>
            </a:extLst>
          </p:cNvPr>
          <p:cNvSpPr/>
          <p:nvPr/>
        </p:nvSpPr>
        <p:spPr>
          <a:xfrm>
            <a:off x="2309567" y="1800520"/>
            <a:ext cx="339365" cy="2262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FF6F2BB-B1B1-71AC-CEED-A5727725693E}"/>
              </a:ext>
            </a:extLst>
          </p:cNvPr>
          <p:cNvCxnSpPr/>
          <p:nvPr/>
        </p:nvCxnSpPr>
        <p:spPr>
          <a:xfrm flipV="1">
            <a:off x="4581427" y="1692043"/>
            <a:ext cx="2340960" cy="230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6906CA0-E7AB-7883-6A70-0A15F07963C7}"/>
              </a:ext>
            </a:extLst>
          </p:cNvPr>
          <p:cNvSpPr/>
          <p:nvPr/>
        </p:nvSpPr>
        <p:spPr>
          <a:xfrm>
            <a:off x="8201320" y="2277978"/>
            <a:ext cx="405352" cy="17189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C5E38-683F-3E41-82FA-E33338108CF6}"/>
              </a:ext>
            </a:extLst>
          </p:cNvPr>
          <p:cNvSpPr txBox="1"/>
          <p:nvPr/>
        </p:nvSpPr>
        <p:spPr>
          <a:xfrm>
            <a:off x="9160919" y="2773240"/>
            <a:ext cx="1449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JAVA_HOME</a:t>
            </a:r>
            <a:endParaRPr lang="en-US" altLang="ko-KR" dirty="0"/>
          </a:p>
          <a:p>
            <a:endParaRPr lang="en-US" altLang="ko-KR" dirty="0"/>
          </a:p>
          <a:p>
            <a:r>
              <a:rPr lang="pt-BR" altLang="ko-KR" dirty="0"/>
              <a:t>C:\Program Files\Java\jdk-15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96A8E1-655D-4381-EEA1-E407BBCE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52" y="4394324"/>
            <a:ext cx="6201640" cy="1543265"/>
          </a:xfrm>
          <a:prstGeom prst="rect">
            <a:avLst/>
          </a:prstGeom>
        </p:spPr>
      </p:pic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EA53D27D-47A7-CED3-CA65-63471D4150CD}"/>
              </a:ext>
            </a:extLst>
          </p:cNvPr>
          <p:cNvSpPr/>
          <p:nvPr/>
        </p:nvSpPr>
        <p:spPr>
          <a:xfrm>
            <a:off x="10058399" y="5956321"/>
            <a:ext cx="452487" cy="44250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4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34A213-8877-5790-FAB3-101343CD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93" y="850492"/>
            <a:ext cx="4086795" cy="185763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69A044A-519C-D29E-9ACE-21169D6AE33C}"/>
              </a:ext>
            </a:extLst>
          </p:cNvPr>
          <p:cNvSpPr/>
          <p:nvPr/>
        </p:nvSpPr>
        <p:spPr>
          <a:xfrm>
            <a:off x="4138367" y="2366128"/>
            <a:ext cx="1630837" cy="14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0E0B2-5B18-6DF8-09A9-C4AD1382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97" y="510133"/>
            <a:ext cx="4186928" cy="3994794"/>
          </a:xfrm>
          <a:prstGeom prst="rect">
            <a:avLst/>
          </a:prstGeom>
        </p:spPr>
      </p:pic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9EFD14C4-FA08-72A3-CAAA-56BBDC44108C}"/>
              </a:ext>
            </a:extLst>
          </p:cNvPr>
          <p:cNvSpPr/>
          <p:nvPr/>
        </p:nvSpPr>
        <p:spPr>
          <a:xfrm flipH="1">
            <a:off x="9065051" y="603315"/>
            <a:ext cx="952108" cy="24717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5F73-4AE2-1FC3-3E9D-5CDCB4F87BF1}"/>
              </a:ext>
            </a:extLst>
          </p:cNvPr>
          <p:cNvSpPr txBox="1"/>
          <p:nvPr/>
        </p:nvSpPr>
        <p:spPr>
          <a:xfrm>
            <a:off x="5620733" y="4924661"/>
            <a:ext cx="579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새로 만들기 클릭하고 %JAVA_HOME%\</a:t>
            </a:r>
            <a:r>
              <a:rPr lang="ko-KR" altLang="en-US" dirty="0" err="1"/>
              <a:t>bin</a:t>
            </a:r>
            <a:r>
              <a:rPr lang="ko-KR" altLang="en-US" dirty="0"/>
              <a:t> 붙여넣기</a:t>
            </a:r>
            <a:endParaRPr lang="en-US" altLang="ko-KR" dirty="0"/>
          </a:p>
          <a:p>
            <a:r>
              <a:rPr lang="ko-KR" altLang="en-US" dirty="0"/>
              <a:t>한 다음 맨 위로 이동 </a:t>
            </a:r>
            <a:r>
              <a:rPr lang="ko-KR" altLang="en-US" dirty="0" err="1"/>
              <a:t>시켜줌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366BB-A718-5158-914C-8EAC588DCFDE}"/>
              </a:ext>
            </a:extLst>
          </p:cNvPr>
          <p:cNvSpPr txBox="1"/>
          <p:nvPr/>
        </p:nvSpPr>
        <p:spPr>
          <a:xfrm>
            <a:off x="1130293" y="5570992"/>
            <a:ext cx="284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이러면 끝</a:t>
            </a:r>
          </a:p>
        </p:txBody>
      </p:sp>
    </p:spTree>
    <p:extLst>
      <p:ext uri="{BB962C8B-B14F-4D97-AF65-F5344CB8AC3E}">
        <p14:creationId xmlns:p14="http://schemas.microsoft.com/office/powerpoint/2010/main" val="24671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79AA-BE03-3519-4E5D-72FDA37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590" y="2766218"/>
            <a:ext cx="5920819" cy="1325563"/>
          </a:xfrm>
        </p:spPr>
        <p:txBody>
          <a:bodyPr/>
          <a:lstStyle/>
          <a:p>
            <a:r>
              <a:rPr lang="en-US" altLang="ko-KR" dirty="0"/>
              <a:t>Spring Boot </a:t>
            </a:r>
            <a:r>
              <a:rPr lang="en-US" altLang="ko-KR" dirty="0" err="1"/>
              <a:t>WebGaot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83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5ECBA6-7843-7069-C527-CE367577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7" y="776769"/>
            <a:ext cx="3854099" cy="1825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C94E0-AFE9-6AE6-4789-C6127158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12" y="2811711"/>
            <a:ext cx="1457528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076F6A-F332-1D64-328A-9860CE6B8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093" y="550655"/>
            <a:ext cx="6020640" cy="602064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E7C84BD-7195-3AEE-DBE3-E680831B9E97}"/>
              </a:ext>
            </a:extLst>
          </p:cNvPr>
          <p:cNvCxnSpPr>
            <a:cxnSpLocks/>
          </p:cNvCxnSpPr>
          <p:nvPr/>
        </p:nvCxnSpPr>
        <p:spPr>
          <a:xfrm>
            <a:off x="2545237" y="3044858"/>
            <a:ext cx="3280528" cy="2865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4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35CC37-69B9-60DB-6864-932ED0DF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" y="211339"/>
            <a:ext cx="8039810" cy="469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22349E-629A-FC2A-7CF4-26885F60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39" y="3063502"/>
            <a:ext cx="4391638" cy="2295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9FDF7-2016-1ED3-F735-C85C5EE0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20" y="5506750"/>
            <a:ext cx="60111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2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48D94A-9A93-04B0-A9AC-91B83383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5" y="120605"/>
            <a:ext cx="3229426" cy="5334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40B43A-0550-5428-8117-2C7968F9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4" y="441814"/>
            <a:ext cx="4848902" cy="5201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ABEC67-89F4-3B97-F126-E23DB3C0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68" y="853210"/>
            <a:ext cx="5982535" cy="5849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2D182-14CB-C486-8904-0EE915CDCD84}"/>
              </a:ext>
            </a:extLst>
          </p:cNvPr>
          <p:cNvSpPr txBox="1"/>
          <p:nvPr/>
        </p:nvSpPr>
        <p:spPr>
          <a:xfrm>
            <a:off x="1536569" y="5995447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하면 </a:t>
            </a:r>
            <a:r>
              <a:rPr lang="en-US" altLang="ko-KR" dirty="0"/>
              <a:t>maven update</a:t>
            </a:r>
            <a:r>
              <a:rPr lang="ko-KR" altLang="en-US" dirty="0"/>
              <a:t>를 </a:t>
            </a:r>
            <a:r>
              <a:rPr lang="ko-KR" altLang="en-US" dirty="0" err="1"/>
              <a:t>해줘야함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371</Words>
  <Application>Microsoft Office PowerPoint</Application>
  <PresentationFormat>와이드스크린</PresentationFormat>
  <Paragraphs>46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 Unicode MS</vt:lpstr>
      <vt:lpstr>맑은 고딕</vt:lpstr>
      <vt:lpstr>Arial</vt:lpstr>
      <vt:lpstr>Office 테마</vt:lpstr>
      <vt:lpstr>자바 15 환경변수 설정 JAVA_HOME, Path</vt:lpstr>
      <vt:lpstr>PowerPoint 프레젠테이션</vt:lpstr>
      <vt:lpstr>PowerPoint 프레젠테이션</vt:lpstr>
      <vt:lpstr>PowerPoint 프레젠테이션</vt:lpstr>
      <vt:lpstr>PowerPoint 프레젠테이션</vt:lpstr>
      <vt:lpstr>Spring Boot WebGaot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JWT TOKEN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JWT TOKEN2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2025-08-18T07:13:11Z</dcterms:created>
  <dcterms:modified xsi:type="dcterms:W3CDTF">2025-08-19T01:07:39Z</dcterms:modified>
</cp:coreProperties>
</file>