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0" r:id="rId2"/>
    <p:sldId id="281" r:id="rId3"/>
    <p:sldId id="282" r:id="rId4"/>
    <p:sldId id="256" r:id="rId5"/>
    <p:sldId id="260" r:id="rId6"/>
    <p:sldId id="293" r:id="rId7"/>
    <p:sldId id="283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73" r:id="rId16"/>
    <p:sldId id="263" r:id="rId17"/>
    <p:sldId id="264" r:id="rId18"/>
    <p:sldId id="265" r:id="rId19"/>
    <p:sldId id="266" r:id="rId20"/>
    <p:sldId id="261" r:id="rId21"/>
    <p:sldId id="268" r:id="rId22"/>
    <p:sldId id="274" r:id="rId23"/>
    <p:sldId id="275" r:id="rId24"/>
    <p:sldId id="276" r:id="rId25"/>
    <p:sldId id="269" r:id="rId26"/>
    <p:sldId id="270" r:id="rId27"/>
    <p:sldId id="271" r:id="rId28"/>
    <p:sldId id="285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17758E-6CB7-4A32-8F66-7068C9389FC4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AE4D8-2A5C-4176-A0D4-641A3AFF98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79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AE4D8-2A5C-4176-A0D4-641A3AFF98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82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AE4D8-2A5C-4176-A0D4-641A3AFF98A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625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AE4D8-2A5C-4176-A0D4-641A3AFF98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173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AE4D8-2A5C-4176-A0D4-641A3AFF98A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2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D9C92-2419-DE35-1ACC-661171CA4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837A62-8993-A37C-8F06-C7C9662B4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DDC190-729B-30D4-3029-DAC66CDE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AB984E-98F2-ECBA-31D4-CD69A8C2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FA602-A9AE-DDBC-EB6B-593BC276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97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629DD-A381-EBF4-78E5-08DF9273F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88641B-9B70-BB26-1B03-761E44FF23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A5851-3C00-FBB4-7AB8-7558B264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674E6-4148-6D57-EF70-20EF78CE2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49454A-B693-CF46-80E4-5EA16DE5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8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20952F-9B08-9DC3-3950-639414B428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D739F0-E2F7-ECEE-8630-53448D44F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17E46-4A5B-09CE-6C70-0199E83F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560A1-F7AD-B763-2765-E61DB3D13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684FA-BEB6-F0ED-69FD-E0C1D6DE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11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9199A-998E-2BF4-D839-CF19C6EAF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65330C-C61E-0016-6952-A3836A8F7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CB7259-1931-6B77-2FBF-84D6E495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5F2D2-D8C7-7EBE-C52E-8817A15D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E97DC-4850-6CB0-942B-B3FE17913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37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6DF3B-9869-F96F-B8DE-18C333BF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E8C95-E210-1288-5A62-C736FCA48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21579B-FA65-1608-522F-4719FAFD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29086-28B1-5A91-84F6-33DB0CB7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440315-F9C0-0E38-1564-194FB73FF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54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E24E8-E261-B892-2B04-7EE15F7E2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BFBA1B-7B39-CFC9-517E-378720858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6E94D-7C2C-02B2-736C-4A0349186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38AC5D-9BA1-4697-7C79-07E2F830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FB6D6-8028-F723-A34D-82C9E855F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09EB87-8D1D-55FA-F3B2-9BA2D68E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789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83A51-94D5-E6DF-27CD-497557120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DD82EE-A950-4586-33DD-A986881B3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09BD0F-37E7-B907-ADC1-703D0A1FA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E32814-8123-328F-2C70-8FDB9F965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9F764-A55F-AD9B-0FB8-572422A93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58151B-F420-69D4-F0B5-F441B012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DA20DC-D888-71AC-F986-FCA3BF5F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5714C6-C4C2-B623-3E2A-79CCEBE2D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17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A70A56-753C-B1D2-0B77-7CD45CE3C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6DDA0A-9FD1-1571-DBBB-36983E57F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F420AF-D269-F89B-34AA-F6C7A005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A28D9A-0050-D6BD-F6A5-A0E627587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3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35D946-0953-D1FE-153C-6F2E163C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6ACF5C-F80B-B9E6-4909-2672B967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DA247-4B69-B2CF-6860-77850AEC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596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DD13A-B74E-30E1-AD19-89F6C5BC8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EBF52-F286-5A0C-190A-C4427D162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3C4127-4EB7-2942-2C82-A193ED4FC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EBA5D5-8E42-9388-2806-7BBE46F3F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B9B77D-6D98-E434-58FB-A876B175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11C776-938A-AAD1-4497-5B30B001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1212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BD509-4E06-62ED-E937-DA1777508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A714C2-6063-C71F-A95D-244FBC5334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925DD4-A9F8-F88E-B378-5C4BD650C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D842C-73EF-60ED-CAEB-46A841B6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B91C7E-CCFC-381F-3B96-1BF32CAE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0560EA-EC9F-95FD-D74E-0221F2319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59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54F7E5-6770-1D39-AFCB-92647EA57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19E0F-6969-32FC-3746-EE05BD666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46FE2-8FA6-DA12-9E06-B58DC5667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516CDE-99BE-4D80-B247-02433331A570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A18D6C-17C7-39C9-10A1-A9F16BA9F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5B192C-2E2B-FF2C-2EB5-A59B5698E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4170D-AA45-429E-92EC-372A5D552B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03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ocalhos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56C41-9653-2014-824B-E62470ABB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134" y="2599278"/>
            <a:ext cx="6986047" cy="1325563"/>
          </a:xfrm>
        </p:spPr>
        <p:txBody>
          <a:bodyPr/>
          <a:lstStyle/>
          <a:p>
            <a:pPr algn="ctr"/>
            <a:r>
              <a:rPr lang="en-US" altLang="ko-KR" dirty="0" err="1"/>
              <a:t>WebGoat</a:t>
            </a:r>
            <a:r>
              <a:rPr lang="en-US" altLang="ko-KR" dirty="0"/>
              <a:t> Insecure Login</a:t>
            </a:r>
            <a:br>
              <a:rPr lang="en-US" altLang="ko-KR" dirty="0"/>
            </a:br>
            <a:r>
              <a:rPr lang="en-US" altLang="ko-KR" dirty="0"/>
              <a:t>A3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6337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74C3B1-2041-6373-D1BA-ADDF68CC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319" y="2105468"/>
            <a:ext cx="4772691" cy="24006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A069B8-21EE-2362-9176-8740A4E62D3F}"/>
              </a:ext>
            </a:extLst>
          </p:cNvPr>
          <p:cNvSpPr txBox="1"/>
          <p:nvPr/>
        </p:nvSpPr>
        <p:spPr>
          <a:xfrm>
            <a:off x="1414021" y="424207"/>
            <a:ext cx="350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Maven install</a:t>
            </a:r>
            <a:r>
              <a:rPr lang="ko-KR" altLang="en-US" dirty="0"/>
              <a:t>에 실패하는데 이는 </a:t>
            </a:r>
            <a:r>
              <a:rPr lang="en-US" altLang="ko-KR" dirty="0"/>
              <a:t>maven-compiler-</a:t>
            </a:r>
            <a:r>
              <a:rPr lang="en-US" altLang="ko-KR" dirty="0" err="1"/>
              <a:t>plugin.version</a:t>
            </a:r>
            <a:r>
              <a:rPr lang="ko-KR" altLang="en-US" dirty="0"/>
              <a:t>이 낮기 때문에 발생함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C93F0C3-AE82-9715-40D1-AC39DE14E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434" y="2986574"/>
            <a:ext cx="7824247" cy="3582062"/>
          </a:xfrm>
          <a:prstGeom prst="rect">
            <a:avLst/>
          </a:prstGeom>
        </p:spPr>
      </p:pic>
      <p:sp>
        <p:nvSpPr>
          <p:cNvPr id="9" name="화살표: 위로 굽음 8">
            <a:extLst>
              <a:ext uri="{FF2B5EF4-FFF2-40B4-BE49-F238E27FC236}">
                <a16:creationId xmlns:a16="http://schemas.microsoft.com/office/drawing/2014/main" id="{B702166A-27D7-50A9-2E3F-1D2135FBEB9F}"/>
              </a:ext>
            </a:extLst>
          </p:cNvPr>
          <p:cNvSpPr/>
          <p:nvPr/>
        </p:nvSpPr>
        <p:spPr>
          <a:xfrm flipV="1">
            <a:off x="5005632" y="1024370"/>
            <a:ext cx="5382705" cy="147373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60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3DFA932-2828-C1F0-B6B6-80422863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44" y="734462"/>
            <a:ext cx="3553321" cy="22577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6B5B35-1FEA-9C25-E758-F2FEB8941AE6}"/>
              </a:ext>
            </a:extLst>
          </p:cNvPr>
          <p:cNvSpPr/>
          <p:nvPr/>
        </p:nvSpPr>
        <p:spPr>
          <a:xfrm>
            <a:off x="2187019" y="2790334"/>
            <a:ext cx="678729" cy="1979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4">
            <a:extLst>
              <a:ext uri="{FF2B5EF4-FFF2-40B4-BE49-F238E27FC236}">
                <a16:creationId xmlns:a16="http://schemas.microsoft.com/office/drawing/2014/main" id="{25476CCB-72E6-BBFD-2A90-D8067AC36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972" y="1945403"/>
            <a:ext cx="7541855" cy="435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9B6346-0502-C056-B825-6E69301BA40B}"/>
              </a:ext>
            </a:extLst>
          </p:cNvPr>
          <p:cNvSpPr txBox="1"/>
          <p:nvPr/>
        </p:nvSpPr>
        <p:spPr>
          <a:xfrm>
            <a:off x="9021452" y="3940404"/>
            <a:ext cx="1291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</a:t>
            </a:r>
            <a:r>
              <a:rPr lang="ko-KR" altLang="en-US" dirty="0"/>
              <a:t>에서 </a:t>
            </a:r>
            <a:r>
              <a:rPr lang="en-US" altLang="ko-KR" dirty="0"/>
              <a:t>17</a:t>
            </a:r>
            <a:r>
              <a:rPr lang="ko-KR" altLang="en-US" dirty="0"/>
              <a:t>로 변경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E061A-5CC1-2623-1654-6B8F1D1FAA7A}"/>
              </a:ext>
            </a:extLst>
          </p:cNvPr>
          <p:cNvSpPr txBox="1"/>
          <p:nvPr/>
        </p:nvSpPr>
        <p:spPr>
          <a:xfrm>
            <a:off x="2055043" y="3082565"/>
            <a:ext cx="11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3.9.9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5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419213-B52E-BDC0-062A-08E2F3646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90" y="555748"/>
            <a:ext cx="7541855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D16879-ED26-1054-03F7-F0C2058CE115}"/>
              </a:ext>
            </a:extLst>
          </p:cNvPr>
          <p:cNvSpPr txBox="1"/>
          <p:nvPr/>
        </p:nvSpPr>
        <p:spPr>
          <a:xfrm>
            <a:off x="6645897" y="1885360"/>
            <a:ext cx="26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새 등록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9106C1-645B-D649-6ED6-EA5C189E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0225" y="2897097"/>
            <a:ext cx="4285185" cy="40199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A48D24-D61C-BD7A-B522-A6558580783C}"/>
              </a:ext>
            </a:extLst>
          </p:cNvPr>
          <p:cNvSpPr txBox="1"/>
          <p:nvPr/>
        </p:nvSpPr>
        <p:spPr>
          <a:xfrm>
            <a:off x="9117291" y="2731417"/>
            <a:ext cx="261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Path </a:t>
            </a:r>
            <a:r>
              <a:rPr lang="ko-KR" altLang="en-US" dirty="0"/>
              <a:t>등록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AA801-2094-9D60-092A-748AC50DAFB6}"/>
              </a:ext>
            </a:extLst>
          </p:cNvPr>
          <p:cNvSpPr txBox="1"/>
          <p:nvPr/>
        </p:nvSpPr>
        <p:spPr>
          <a:xfrm>
            <a:off x="8012784" y="5825765"/>
            <a:ext cx="2121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%MAVEN_HOME5\bin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12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49FC59B-D018-FB10-31EC-6E374B2D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984" y="1137469"/>
            <a:ext cx="540601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091D8-FBED-771A-79B3-3E2C542224C9}"/>
              </a:ext>
            </a:extLst>
          </p:cNvPr>
          <p:cNvSpPr txBox="1"/>
          <p:nvPr/>
        </p:nvSpPr>
        <p:spPr>
          <a:xfrm>
            <a:off x="1432874" y="405353"/>
            <a:ext cx="377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WebGoat-8.2.2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폴더로 이동 후</a:t>
            </a:r>
            <a:endParaRPr lang="en-US" altLang="ko-KR" dirty="0"/>
          </a:p>
          <a:p>
            <a:r>
              <a:rPr lang="en-US" altLang="ko-KR" dirty="0" err="1"/>
              <a:t>cmd</a:t>
            </a:r>
            <a:r>
              <a:rPr lang="ko-KR" altLang="en-US" dirty="0"/>
              <a:t> 실행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68E92B-4A85-4887-6D11-97A553B5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055" y="3055369"/>
            <a:ext cx="7436866" cy="33972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A00ED3-DE1A-1011-967D-63D0368A8E39}"/>
              </a:ext>
            </a:extLst>
          </p:cNvPr>
          <p:cNvSpPr txBox="1"/>
          <p:nvPr/>
        </p:nvSpPr>
        <p:spPr>
          <a:xfrm>
            <a:off x="6695388" y="243598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mvn</a:t>
            </a:r>
            <a:r>
              <a:rPr lang="ko-KR" altLang="en-US" dirty="0"/>
              <a:t> </a:t>
            </a:r>
            <a:r>
              <a:rPr lang="ko-KR" altLang="en-US" dirty="0" err="1"/>
              <a:t>clean</a:t>
            </a:r>
            <a:r>
              <a:rPr lang="ko-KR" altLang="en-US" dirty="0"/>
              <a:t> </a:t>
            </a:r>
            <a:r>
              <a:rPr lang="ko-KR" altLang="en-US" dirty="0" err="1"/>
              <a:t>install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 err="1"/>
              <a:t>DskipTests</a:t>
            </a:r>
            <a:r>
              <a:rPr lang="ko-KR" altLang="en-US" dirty="0"/>
              <a:t> 실행</a:t>
            </a:r>
          </a:p>
        </p:txBody>
      </p:sp>
    </p:spTree>
    <p:extLst>
      <p:ext uri="{BB962C8B-B14F-4D97-AF65-F5344CB8AC3E}">
        <p14:creationId xmlns:p14="http://schemas.microsoft.com/office/powerpoint/2010/main" val="1919137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EC51565-41C5-229C-235A-9FCBA3440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04" y="2102647"/>
            <a:ext cx="7353183" cy="345149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A5F38F-A0EF-DBE5-374A-360F3EAA686D}"/>
              </a:ext>
            </a:extLst>
          </p:cNvPr>
          <p:cNvSpPr txBox="1"/>
          <p:nvPr/>
        </p:nvSpPr>
        <p:spPr>
          <a:xfrm>
            <a:off x="539685" y="71322"/>
            <a:ext cx="6094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cd c:/ </a:t>
            </a:r>
          </a:p>
          <a:p>
            <a:r>
              <a:rPr lang="en-US" altLang="ko-KR" sz="1400" dirty="0"/>
              <a:t>Cd </a:t>
            </a:r>
            <a:r>
              <a:rPr lang="en-US" altLang="ko-KR" sz="1400" dirty="0" err="1"/>
              <a:t>websec</a:t>
            </a:r>
            <a:r>
              <a:rPr lang="en-US" altLang="ko-KR" sz="1400" dirty="0"/>
              <a:t> &lt;- </a:t>
            </a:r>
            <a:r>
              <a:rPr lang="ko-KR" altLang="en-US" sz="1400" dirty="0"/>
              <a:t>인증서 있는 폴더</a:t>
            </a:r>
            <a:endParaRPr lang="en-US" altLang="ko-KR" sz="1400" dirty="0"/>
          </a:p>
          <a:p>
            <a:r>
              <a:rPr lang="ko-KR" altLang="en-US" sz="1400" dirty="0"/>
              <a:t>인증서 위치로 이동한 후 아래 코드 실행</a:t>
            </a:r>
          </a:p>
          <a:p>
            <a:r>
              <a:rPr lang="ko-KR" altLang="en-US" sz="1400" dirty="0" err="1"/>
              <a:t>java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jar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Dserver.port</a:t>
            </a:r>
            <a:r>
              <a:rPr lang="ko-KR" altLang="en-US" sz="1400" dirty="0"/>
              <a:t>=8443 -</a:t>
            </a:r>
            <a:r>
              <a:rPr lang="ko-KR" altLang="en-US" sz="1400" dirty="0" err="1"/>
              <a:t>Dserver.ssl.key-store</a:t>
            </a:r>
            <a:r>
              <a:rPr lang="ko-KR" altLang="en-US" sz="1400" dirty="0"/>
              <a:t>=</a:t>
            </a:r>
            <a:r>
              <a:rPr lang="ko-KR" altLang="en-US" sz="1400" dirty="0" err="1"/>
              <a:t>webgoat.jks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Dserver.ssl.key-store-password</a:t>
            </a:r>
            <a:r>
              <a:rPr lang="ko-KR" altLang="en-US" sz="1400" dirty="0"/>
              <a:t>=</a:t>
            </a:r>
            <a:r>
              <a:rPr lang="ko-KR" altLang="en-US" sz="1400" dirty="0" err="1"/>
              <a:t>changeit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Dserver.ssl.key-alias</a:t>
            </a:r>
            <a:r>
              <a:rPr lang="ko-KR" altLang="en-US" sz="1400" dirty="0"/>
              <a:t>=</a:t>
            </a:r>
            <a:r>
              <a:rPr lang="ko-KR" altLang="en-US" sz="1400" dirty="0" err="1"/>
              <a:t>webgoat-server</a:t>
            </a:r>
            <a:r>
              <a:rPr lang="ko-KR" altLang="en-US" sz="1400" dirty="0"/>
              <a:t> -</a:t>
            </a:r>
            <a:r>
              <a:rPr lang="ko-KR" altLang="en-US" sz="1400" dirty="0" err="1"/>
              <a:t>Dserver.ssl.key-password</a:t>
            </a:r>
            <a:r>
              <a:rPr lang="ko-KR" altLang="en-US" sz="1400" dirty="0"/>
              <a:t>=</a:t>
            </a:r>
            <a:r>
              <a:rPr lang="ko-KR" altLang="en-US" sz="1400" dirty="0" err="1"/>
              <a:t>angeit</a:t>
            </a:r>
            <a:r>
              <a:rPr lang="ko-KR" altLang="en-US" sz="1400" dirty="0"/>
              <a:t> C:\Users\admin\Documents\workspace-spring-tools-for-eclipse-4.31.0.RELEASE\WebGoat-8.2.2\webgoat-server\target\webgoat-server-8.2.1-SNAPSHOT.jar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F595308-4E51-4423-E625-5F2671AAC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125" y="2804976"/>
            <a:ext cx="6026328" cy="351292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776EFEB-7ECB-B535-9800-9E7616B34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1654" y="3429000"/>
            <a:ext cx="4885842" cy="35178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492DB9-B6AE-91C3-12DD-5EF7ADB03051}"/>
              </a:ext>
            </a:extLst>
          </p:cNvPr>
          <p:cNvSpPr txBox="1"/>
          <p:nvPr/>
        </p:nvSpPr>
        <p:spPr>
          <a:xfrm>
            <a:off x="8352147" y="2137508"/>
            <a:ext cx="2941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되어야 정상이지만 대우에서는 </a:t>
            </a:r>
            <a:r>
              <a:rPr lang="en-US" altLang="ko-KR" dirty="0"/>
              <a:t>KT </a:t>
            </a:r>
            <a:r>
              <a:rPr lang="ko-KR" altLang="en-US" dirty="0" err="1"/>
              <a:t>제한있어서</a:t>
            </a:r>
            <a:r>
              <a:rPr lang="ko-KR" altLang="en-US" dirty="0"/>
              <a:t> 안됨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5E7397-7DF9-B227-C60D-E8B510BCF7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2399" y="4131329"/>
            <a:ext cx="4401656" cy="3060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0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1CF0A2-B810-7BF5-C3B5-5001063E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146" y="2495583"/>
            <a:ext cx="10515600" cy="1325563"/>
          </a:xfrm>
        </p:spPr>
        <p:txBody>
          <a:bodyPr/>
          <a:lstStyle/>
          <a:p>
            <a:r>
              <a:rPr lang="en-US" altLang="ko-KR" dirty="0"/>
              <a:t>Spring boot </a:t>
            </a:r>
            <a:r>
              <a:rPr lang="ko-KR" altLang="en-US" dirty="0"/>
              <a:t>실행 테스트</a:t>
            </a:r>
          </a:p>
        </p:txBody>
      </p:sp>
    </p:spTree>
    <p:extLst>
      <p:ext uri="{BB962C8B-B14F-4D97-AF65-F5344CB8AC3E}">
        <p14:creationId xmlns:p14="http://schemas.microsoft.com/office/powerpoint/2010/main" val="196751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E788CB-BE4F-E4B4-AB20-86BC6F614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4074" y="1891613"/>
            <a:ext cx="3288733" cy="4351338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384D01A-0E55-C367-EDC9-E0C0826CE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76" y="156137"/>
            <a:ext cx="6239746" cy="48489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08C9222-AA3A-CD5B-5208-E4D3502DC4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3473" y="1891613"/>
            <a:ext cx="33144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4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1D854E-4B60-DA4E-C4DC-79FFBE7D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498" y="442026"/>
            <a:ext cx="9621593" cy="4258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0D646B-7089-C746-5167-21D47DE17D33}"/>
              </a:ext>
            </a:extLst>
          </p:cNvPr>
          <p:cNvSpPr txBox="1"/>
          <p:nvPr/>
        </p:nvSpPr>
        <p:spPr>
          <a:xfrm>
            <a:off x="6921631" y="5103674"/>
            <a:ext cx="6094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altLang="ko-KR" sz="1800" u="sng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@RequestMapping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800" u="sng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altLang="ko-KR" sz="1800" u="sng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index() {</a:t>
            </a:r>
          </a:p>
          <a:p>
            <a:pPr marL="0" marR="0">
              <a:buNone/>
            </a:pPr>
            <a:r>
              <a:rPr lang="en-US" altLang="ko-K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buNone/>
            </a:pP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buNone/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추가</a:t>
            </a:r>
            <a:endParaRPr lang="en-US" altLang="ko-K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화살표: 위로 굽음 7">
            <a:extLst>
              <a:ext uri="{FF2B5EF4-FFF2-40B4-BE49-F238E27FC236}">
                <a16:creationId xmlns:a16="http://schemas.microsoft.com/office/drawing/2014/main" id="{AB6C7999-7E73-591E-4E12-1CB1E7D63A8E}"/>
              </a:ext>
            </a:extLst>
          </p:cNvPr>
          <p:cNvSpPr/>
          <p:nvPr/>
        </p:nvSpPr>
        <p:spPr>
          <a:xfrm flipH="1">
            <a:off x="5665509" y="3346515"/>
            <a:ext cx="961534" cy="2384982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2D16EF2-A78A-D8E5-62C2-6B65ACBD150A}"/>
              </a:ext>
            </a:extLst>
          </p:cNvPr>
          <p:cNvCxnSpPr/>
          <p:nvPr/>
        </p:nvCxnSpPr>
        <p:spPr>
          <a:xfrm>
            <a:off x="2601798" y="1084082"/>
            <a:ext cx="23284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69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A8AF43-CB6D-F835-81C7-55FB6B8C7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303" y="87716"/>
            <a:ext cx="7201905" cy="1705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F0E630-7522-C8C7-3367-07EA5EC88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651" y="2676079"/>
            <a:ext cx="2794859" cy="40381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C0CEDF3-DE84-FFB8-0846-6B1191C99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944" y="2676080"/>
            <a:ext cx="2805821" cy="40381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96747D-6EB5-0674-BB6C-9DAC61D818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2532" y="3198746"/>
            <a:ext cx="4374647" cy="2962046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076DEF3C-13A1-AEA9-FCC1-065CEA822E38}"/>
              </a:ext>
            </a:extLst>
          </p:cNvPr>
          <p:cNvCxnSpPr>
            <a:cxnSpLocks/>
          </p:cNvCxnSpPr>
          <p:nvPr/>
        </p:nvCxnSpPr>
        <p:spPr>
          <a:xfrm flipV="1">
            <a:off x="6764606" y="5392132"/>
            <a:ext cx="2794173" cy="11759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EDF298C-2945-6050-BA45-F5BA8A368CFF}"/>
              </a:ext>
            </a:extLst>
          </p:cNvPr>
          <p:cNvCxnSpPr>
            <a:cxnSpLocks/>
          </p:cNvCxnSpPr>
          <p:nvPr/>
        </p:nvCxnSpPr>
        <p:spPr>
          <a:xfrm flipV="1">
            <a:off x="2720507" y="5304913"/>
            <a:ext cx="1467437" cy="12631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8AE861-BC05-A56D-3985-4909814051D1}"/>
              </a:ext>
            </a:extLst>
          </p:cNvPr>
          <p:cNvSpPr txBox="1"/>
          <p:nvPr/>
        </p:nvSpPr>
        <p:spPr>
          <a:xfrm>
            <a:off x="1168924" y="143780"/>
            <a:ext cx="1357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Application.properties</a:t>
            </a:r>
            <a:r>
              <a:rPr lang="en-US" altLang="ko-KR" dirty="0"/>
              <a:t> </a:t>
            </a:r>
            <a:r>
              <a:rPr lang="ko-KR" altLang="en-US" dirty="0"/>
              <a:t>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B34670-6FEC-3204-B44A-F7902C2CAC89}"/>
              </a:ext>
            </a:extLst>
          </p:cNvPr>
          <p:cNvSpPr txBox="1"/>
          <p:nvPr/>
        </p:nvSpPr>
        <p:spPr>
          <a:xfrm>
            <a:off x="6539108" y="2139049"/>
            <a:ext cx="1918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Pom.xml</a:t>
            </a:r>
          </a:p>
          <a:p>
            <a:r>
              <a:rPr lang="en-US" altLang="ko-KR" dirty="0"/>
              <a:t>Apache,</a:t>
            </a:r>
            <a:r>
              <a:rPr lang="ko-KR" altLang="en-US" dirty="0"/>
              <a:t> </a:t>
            </a:r>
            <a:r>
              <a:rPr lang="en-US" altLang="ko-KR" dirty="0" err="1"/>
              <a:t>devtools</a:t>
            </a:r>
            <a:r>
              <a:rPr lang="ko-KR" altLang="en-US" dirty="0"/>
              <a:t> 추가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02779D-47C2-4829-B4B4-0617F6190E4E}"/>
              </a:ext>
            </a:extLst>
          </p:cNvPr>
          <p:cNvSpPr txBox="1"/>
          <p:nvPr/>
        </p:nvSpPr>
        <p:spPr>
          <a:xfrm>
            <a:off x="8918047" y="1061817"/>
            <a:ext cx="31058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org.apache.tomcat.embed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groupId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&gt;tomcat-embed-jasper&lt;/</a:t>
            </a:r>
            <a:r>
              <a:rPr lang="en-US" altLang="ko-KR" sz="1800" dirty="0" err="1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artifactId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marR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dependency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CD2D4397-37CC-B7B4-2781-6C0C4BDFEC57}"/>
              </a:ext>
            </a:extLst>
          </p:cNvPr>
          <p:cNvCxnSpPr/>
          <p:nvPr/>
        </p:nvCxnSpPr>
        <p:spPr>
          <a:xfrm rot="5400000">
            <a:off x="10042860" y="3256162"/>
            <a:ext cx="1867108" cy="1010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D5973A1A-5BA9-1EEF-306F-087106FC5226}"/>
              </a:ext>
            </a:extLst>
          </p:cNvPr>
          <p:cNvSpPr/>
          <p:nvPr/>
        </p:nvSpPr>
        <p:spPr>
          <a:xfrm>
            <a:off x="9445658" y="4679769"/>
            <a:ext cx="1517715" cy="30505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98475A9-3CFD-81A9-1096-918C9854B0F6}"/>
              </a:ext>
            </a:extLst>
          </p:cNvPr>
          <p:cNvSpPr/>
          <p:nvPr/>
        </p:nvSpPr>
        <p:spPr>
          <a:xfrm>
            <a:off x="9471493" y="5239607"/>
            <a:ext cx="1517715" cy="30505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285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2A12E8-DA30-733A-0CA6-FA0FDB2FC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8969" y="2281706"/>
            <a:ext cx="6354062" cy="255305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1F17A5-5B5B-71CB-47AD-9A8E51CDFA00}"/>
              </a:ext>
            </a:extLst>
          </p:cNvPr>
          <p:cNvSpPr txBox="1"/>
          <p:nvPr/>
        </p:nvSpPr>
        <p:spPr>
          <a:xfrm>
            <a:off x="4489516" y="179496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http://localhost:8080/</a:t>
            </a:r>
          </a:p>
        </p:txBody>
      </p:sp>
    </p:spTree>
    <p:extLst>
      <p:ext uri="{BB962C8B-B14F-4D97-AF65-F5344CB8AC3E}">
        <p14:creationId xmlns:p14="http://schemas.microsoft.com/office/powerpoint/2010/main" val="1317051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3DCD7BC-BBD5-B31D-2EFD-DCEFE2002777}"/>
              </a:ext>
            </a:extLst>
          </p:cNvPr>
          <p:cNvCxnSpPr/>
          <p:nvPr/>
        </p:nvCxnSpPr>
        <p:spPr>
          <a:xfrm flipH="1">
            <a:off x="1470581" y="1225485"/>
            <a:ext cx="179110" cy="292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22BD3F-D974-0053-8110-10B26C8D8771}"/>
              </a:ext>
            </a:extLst>
          </p:cNvPr>
          <p:cNvSpPr txBox="1"/>
          <p:nvPr/>
        </p:nvSpPr>
        <p:spPr>
          <a:xfrm>
            <a:off x="8961030" y="517829"/>
            <a:ext cx="2582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Interrcept</a:t>
            </a:r>
            <a:r>
              <a:rPr lang="en-US" altLang="ko-KR" dirty="0"/>
              <a:t> on </a:t>
            </a:r>
            <a:r>
              <a:rPr lang="ko-KR" altLang="en-US" dirty="0"/>
              <a:t>해준 다음 임의의 아이디 비밀번호 입력하고 </a:t>
            </a:r>
            <a:r>
              <a:rPr lang="en-US" altLang="ko-KR" dirty="0"/>
              <a:t>log in </a:t>
            </a:r>
            <a:r>
              <a:rPr lang="ko-KR" altLang="en-US" dirty="0"/>
              <a:t>클릭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9214BCC-1E1B-FFE8-7CDA-647C8872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17" y="228600"/>
            <a:ext cx="8182466" cy="44193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C02EFFE-DA3A-F8DB-65B5-A68B58258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478" y="2058627"/>
            <a:ext cx="8427564" cy="4542984"/>
          </a:xfrm>
          <a:prstGeom prst="rect">
            <a:avLst/>
          </a:prstGeom>
        </p:spPr>
      </p:pic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35DC34E5-D609-65BC-9E40-A19D444A973F}"/>
              </a:ext>
            </a:extLst>
          </p:cNvPr>
          <p:cNvCxnSpPr/>
          <p:nvPr/>
        </p:nvCxnSpPr>
        <p:spPr>
          <a:xfrm>
            <a:off x="1649691" y="4647984"/>
            <a:ext cx="1725105" cy="1008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F11F8-1A0A-7D2E-B627-C071C946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719" y="2448449"/>
            <a:ext cx="10515600" cy="1325563"/>
          </a:xfrm>
        </p:spPr>
        <p:txBody>
          <a:bodyPr/>
          <a:lstStyle/>
          <a:p>
            <a:r>
              <a:rPr lang="en-US" altLang="ko-KR" dirty="0"/>
              <a:t>Spring boot base64 </a:t>
            </a:r>
            <a:r>
              <a:rPr lang="ko-KR" altLang="en-US" dirty="0"/>
              <a:t>암호화</a:t>
            </a:r>
          </a:p>
        </p:txBody>
      </p:sp>
    </p:spTree>
    <p:extLst>
      <p:ext uri="{BB962C8B-B14F-4D97-AF65-F5344CB8AC3E}">
        <p14:creationId xmlns:p14="http://schemas.microsoft.com/office/powerpoint/2010/main" val="4226463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F66A44E-03D8-CC11-4470-4F7E090D7B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1285" y="636706"/>
            <a:ext cx="2734057" cy="7525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98DCEB2-8AD1-1313-B628-687F01134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71" y="339364"/>
            <a:ext cx="4173116" cy="43838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DFBA9D-A55D-787C-E141-0A84AF768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262" y="2385915"/>
            <a:ext cx="4124051" cy="401017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78923B-EC5B-066A-0CC6-DEB8CC073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758" y="2385915"/>
            <a:ext cx="3430551" cy="4010172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54CD7D2-85E0-F02E-C100-D34D77797B5F}"/>
              </a:ext>
            </a:extLst>
          </p:cNvPr>
          <p:cNvCxnSpPr/>
          <p:nvPr/>
        </p:nvCxnSpPr>
        <p:spPr>
          <a:xfrm>
            <a:off x="1282045" y="4723243"/>
            <a:ext cx="1696825" cy="1177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6517F6C-2833-26E4-B814-118CC77BB89D}"/>
              </a:ext>
            </a:extLst>
          </p:cNvPr>
          <p:cNvCxnSpPr/>
          <p:nvPr/>
        </p:nvCxnSpPr>
        <p:spPr>
          <a:xfrm>
            <a:off x="5590095" y="6174557"/>
            <a:ext cx="2168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EEBF1DEC-C211-24BD-D753-7419FACB4AA8}"/>
              </a:ext>
            </a:extLst>
          </p:cNvPr>
          <p:cNvSpPr/>
          <p:nvPr/>
        </p:nvSpPr>
        <p:spPr>
          <a:xfrm>
            <a:off x="10067827" y="5674936"/>
            <a:ext cx="292231" cy="3295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0DD220-A392-26E8-479C-99FD126A14C0}"/>
              </a:ext>
            </a:extLst>
          </p:cNvPr>
          <p:cNvSpPr txBox="1"/>
          <p:nvPr/>
        </p:nvSpPr>
        <p:spPr>
          <a:xfrm>
            <a:off x="6513922" y="269061"/>
            <a:ext cx="16743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Jsp</a:t>
            </a:r>
            <a:r>
              <a:rPr lang="en-US" altLang="ko-KR" dirty="0"/>
              <a:t> </a:t>
            </a:r>
            <a:r>
              <a:rPr lang="ko-KR" altLang="en-US" dirty="0"/>
              <a:t>테스트를 위한</a:t>
            </a:r>
          </a:p>
          <a:p>
            <a:endParaRPr lang="en-US" altLang="ko-KR" dirty="0"/>
          </a:p>
          <a:p>
            <a:r>
              <a:rPr lang="en-US" altLang="ko-KR" dirty="0"/>
              <a:t>Application</a:t>
            </a:r>
            <a:r>
              <a:rPr lang="ko-KR" altLang="en-US" dirty="0"/>
              <a:t> </a:t>
            </a:r>
            <a:r>
              <a:rPr lang="en-US" altLang="ko-KR" dirty="0"/>
              <a:t>prefix, suffix </a:t>
            </a:r>
            <a:r>
              <a:rPr lang="ko-KR" altLang="en-US" dirty="0"/>
              <a:t>주석처리</a:t>
            </a:r>
            <a:endParaRPr lang="en-US" altLang="ko-KR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2DD519-541F-76A7-1574-8BEA1544E266}"/>
              </a:ext>
            </a:extLst>
          </p:cNvPr>
          <p:cNvSpPr/>
          <p:nvPr/>
        </p:nvSpPr>
        <p:spPr>
          <a:xfrm>
            <a:off x="6212264" y="65988"/>
            <a:ext cx="5184742" cy="216816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13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FFFEECD-4D6E-2814-2F3C-E655E07CCB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061" y="138227"/>
            <a:ext cx="923536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BDF368-7DD0-9A9A-5EEB-D33FE1744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714" y="1587483"/>
            <a:ext cx="3991744" cy="467662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F9A92A-9109-FBBC-6121-B065D2CC29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736" y="2700557"/>
            <a:ext cx="3182136" cy="4019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59A061-AE65-240A-6CA3-1BA94D8541DF}"/>
              </a:ext>
            </a:extLst>
          </p:cNvPr>
          <p:cNvSpPr txBox="1"/>
          <p:nvPr/>
        </p:nvSpPr>
        <p:spPr>
          <a:xfrm>
            <a:off x="452487" y="4930765"/>
            <a:ext cx="2469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Index.html </a:t>
            </a:r>
            <a:r>
              <a:rPr lang="ko-KR" altLang="en-US" dirty="0"/>
              <a:t>작성 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DemoApplication</a:t>
            </a:r>
            <a:r>
              <a:rPr lang="en-US" altLang="ko-KR" dirty="0"/>
              <a:t> </a:t>
            </a:r>
            <a:r>
              <a:rPr lang="ko-KR" altLang="en-US" dirty="0"/>
              <a:t>작성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226ED6-E4B1-1FEF-4D43-678D452A10FA}"/>
              </a:ext>
            </a:extLst>
          </p:cNvPr>
          <p:cNvCxnSpPr/>
          <p:nvPr/>
        </p:nvCxnSpPr>
        <p:spPr>
          <a:xfrm>
            <a:off x="2705493" y="5656082"/>
            <a:ext cx="7824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ADBD396-14BA-2B39-DB2D-CBCB8BA1CE1E}"/>
              </a:ext>
            </a:extLst>
          </p:cNvPr>
          <p:cNvCxnSpPr/>
          <p:nvPr/>
        </p:nvCxnSpPr>
        <p:spPr>
          <a:xfrm flipV="1">
            <a:off x="2168165" y="2573518"/>
            <a:ext cx="1187777" cy="226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BFFD951F-A4FC-7E36-E83C-EB5C1F8CEE9E}"/>
              </a:ext>
            </a:extLst>
          </p:cNvPr>
          <p:cNvSpPr/>
          <p:nvPr/>
        </p:nvSpPr>
        <p:spPr>
          <a:xfrm>
            <a:off x="7616858" y="5717356"/>
            <a:ext cx="1904214" cy="5467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48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CE450B-9443-FF5F-B9B1-2FAB26C24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9186" y="1253331"/>
            <a:ext cx="8033239" cy="4351338"/>
          </a:xfrm>
        </p:spPr>
      </p:pic>
      <p:sp>
        <p:nvSpPr>
          <p:cNvPr id="8" name="화살표: 위쪽 7">
            <a:extLst>
              <a:ext uri="{FF2B5EF4-FFF2-40B4-BE49-F238E27FC236}">
                <a16:creationId xmlns:a16="http://schemas.microsoft.com/office/drawing/2014/main" id="{D935BFA2-CB66-3EC5-ECF4-43BB363A6AE2}"/>
              </a:ext>
            </a:extLst>
          </p:cNvPr>
          <p:cNvSpPr/>
          <p:nvPr/>
        </p:nvSpPr>
        <p:spPr>
          <a:xfrm>
            <a:off x="6759018" y="1966642"/>
            <a:ext cx="304800" cy="716437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91FD60E8-6CB3-1509-182A-E31AD570B92F}"/>
              </a:ext>
            </a:extLst>
          </p:cNvPr>
          <p:cNvSpPr/>
          <p:nvPr/>
        </p:nvSpPr>
        <p:spPr>
          <a:xfrm>
            <a:off x="6759018" y="4810411"/>
            <a:ext cx="838986" cy="8484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13C0CB-26A8-CFCC-215A-4681E689D7D0}"/>
              </a:ext>
            </a:extLst>
          </p:cNvPr>
          <p:cNvSpPr txBox="1"/>
          <p:nvPr/>
        </p:nvSpPr>
        <p:spPr>
          <a:xfrm>
            <a:off x="7063818" y="2313747"/>
            <a:ext cx="375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 </a:t>
            </a:r>
            <a:r>
              <a:rPr lang="ko-KR" altLang="en-US" dirty="0"/>
              <a:t>내용 확인 후 </a:t>
            </a:r>
            <a:r>
              <a:rPr lang="en-US" altLang="ko-KR" dirty="0"/>
              <a:t>forward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58BB2-AE6C-380B-A7A0-852FC7827198}"/>
              </a:ext>
            </a:extLst>
          </p:cNvPr>
          <p:cNvSpPr txBox="1"/>
          <p:nvPr/>
        </p:nvSpPr>
        <p:spPr>
          <a:xfrm>
            <a:off x="3358299" y="645227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http://localhost:8080/index.html</a:t>
            </a:r>
          </a:p>
        </p:txBody>
      </p:sp>
      <p:sp>
        <p:nvSpPr>
          <p:cNvPr id="15" name="화살표: 위로 굽음 14">
            <a:extLst>
              <a:ext uri="{FF2B5EF4-FFF2-40B4-BE49-F238E27FC236}">
                <a16:creationId xmlns:a16="http://schemas.microsoft.com/office/drawing/2014/main" id="{B7760AB9-E50C-BC03-5900-012C6D2BBEC7}"/>
              </a:ext>
            </a:extLst>
          </p:cNvPr>
          <p:cNvSpPr/>
          <p:nvPr/>
        </p:nvSpPr>
        <p:spPr>
          <a:xfrm flipH="1" flipV="1">
            <a:off x="2802118" y="745895"/>
            <a:ext cx="556181" cy="53732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89D52E-8DD3-365A-405E-8D5421632F60}"/>
              </a:ext>
            </a:extLst>
          </p:cNvPr>
          <p:cNvSpPr txBox="1"/>
          <p:nvPr/>
        </p:nvSpPr>
        <p:spPr>
          <a:xfrm>
            <a:off x="146116" y="36912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Burp suite</a:t>
            </a:r>
            <a:r>
              <a:rPr lang="ko-KR" altLang="en-US" dirty="0"/>
              <a:t>로 </a:t>
            </a:r>
            <a:r>
              <a:rPr lang="en-US" altLang="ko-KR" dirty="0"/>
              <a:t>post </a:t>
            </a:r>
            <a:r>
              <a:rPr lang="ko-KR" altLang="en-US" dirty="0"/>
              <a:t>내용 확인</a:t>
            </a:r>
          </a:p>
        </p:txBody>
      </p:sp>
    </p:spTree>
    <p:extLst>
      <p:ext uri="{BB962C8B-B14F-4D97-AF65-F5344CB8AC3E}">
        <p14:creationId xmlns:p14="http://schemas.microsoft.com/office/powerpoint/2010/main" val="29773419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6359F52-CC48-56B3-8A92-E1F898735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4273" y="5648298"/>
            <a:ext cx="1638529" cy="5144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FAAE800-90F5-E233-8FBE-115466EC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70" y="122549"/>
            <a:ext cx="9204571" cy="4966633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1D10060-C6F0-C097-F482-982751DC88EF}"/>
              </a:ext>
            </a:extLst>
          </p:cNvPr>
          <p:cNvCxnSpPr/>
          <p:nvPr/>
        </p:nvCxnSpPr>
        <p:spPr>
          <a:xfrm>
            <a:off x="3506771" y="5089182"/>
            <a:ext cx="5354425" cy="9062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011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D90928-2E2C-BAB2-A949-C5FEE9EE1DCA}"/>
              </a:ext>
            </a:extLst>
          </p:cNvPr>
          <p:cNvSpPr txBox="1"/>
          <p:nvPr/>
        </p:nvSpPr>
        <p:spPr>
          <a:xfrm>
            <a:off x="857839" y="5231876"/>
            <a:ext cx="3346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Index.html</a:t>
            </a:r>
            <a:r>
              <a:rPr lang="ko-KR" altLang="en-US" dirty="0"/>
              <a:t>을 </a:t>
            </a:r>
            <a:r>
              <a:rPr lang="en-US" altLang="ko-KR" dirty="0"/>
              <a:t>login.html</a:t>
            </a:r>
            <a:r>
              <a:rPr lang="ko-KR" altLang="en-US" dirty="0"/>
              <a:t>로 복사하여 </a:t>
            </a:r>
            <a:r>
              <a:rPr lang="en-US" altLang="ko-KR" dirty="0"/>
              <a:t>base64 </a:t>
            </a:r>
            <a:r>
              <a:rPr lang="ko-KR" altLang="en-US" dirty="0"/>
              <a:t>암호화 작성 후 실행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70A58A5-B517-D46C-3E9E-D9FBBAD7A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14" y="301659"/>
            <a:ext cx="8012784" cy="398320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61A5C0-8DAC-0A8D-D1C8-6C9CEBE66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060" y="1089527"/>
            <a:ext cx="5061068" cy="570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08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41270E-03AA-B4AD-C411-A32B860E3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62" y="1065334"/>
            <a:ext cx="5816338" cy="31414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DF2AA-E9DD-EA17-A73A-FAB6384E2A1D}"/>
              </a:ext>
            </a:extLst>
          </p:cNvPr>
          <p:cNvSpPr txBox="1"/>
          <p:nvPr/>
        </p:nvSpPr>
        <p:spPr>
          <a:xfrm>
            <a:off x="6704029" y="876693"/>
            <a:ext cx="230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Burp suite</a:t>
            </a:r>
            <a:r>
              <a:rPr lang="ko-KR" altLang="en-US" dirty="0"/>
              <a:t>로 인코딩 확인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B3852641-B85F-7454-4B5D-7E257D7E14C8}"/>
              </a:ext>
            </a:extLst>
          </p:cNvPr>
          <p:cNvCxnSpPr/>
          <p:nvPr/>
        </p:nvCxnSpPr>
        <p:spPr>
          <a:xfrm>
            <a:off x="1055802" y="4206762"/>
            <a:ext cx="1923068" cy="10722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7CA0A0B-45D9-D9C8-EC72-A8A5465BF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80" y="2260171"/>
            <a:ext cx="8078771" cy="43782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3F7878-D83A-F360-3B54-A4EC1922EB1C}"/>
              </a:ext>
            </a:extLst>
          </p:cNvPr>
          <p:cNvSpPr txBox="1"/>
          <p:nvPr/>
        </p:nvSpPr>
        <p:spPr>
          <a:xfrm>
            <a:off x="1759671" y="43880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http://localhost:8080/</a:t>
            </a:r>
            <a:r>
              <a:rPr lang="en-US" altLang="ko-KR" dirty="0"/>
              <a:t>login</a:t>
            </a:r>
            <a:r>
              <a:rPr lang="ko-KR" altLang="en-US" dirty="0"/>
              <a:t>.html</a:t>
            </a:r>
          </a:p>
        </p:txBody>
      </p:sp>
      <p:sp>
        <p:nvSpPr>
          <p:cNvPr id="14" name="화살표: 위로 굽음 13">
            <a:extLst>
              <a:ext uri="{FF2B5EF4-FFF2-40B4-BE49-F238E27FC236}">
                <a16:creationId xmlns:a16="http://schemas.microsoft.com/office/drawing/2014/main" id="{56BFCFDE-CD74-646E-5A04-FC345936A024}"/>
              </a:ext>
            </a:extLst>
          </p:cNvPr>
          <p:cNvSpPr/>
          <p:nvPr/>
        </p:nvSpPr>
        <p:spPr>
          <a:xfrm flipH="1" flipV="1">
            <a:off x="1055802" y="595174"/>
            <a:ext cx="725864" cy="53732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2778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545E20D-5523-1BB5-B690-48E81C4EFA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04" y="317337"/>
            <a:ext cx="8033239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A1EBEC-8B9F-1FC1-6284-A8B6113D7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3236" y="4105910"/>
            <a:ext cx="3419952" cy="2152950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0022874-201E-FE91-9800-1D3A750CE925}"/>
              </a:ext>
            </a:extLst>
          </p:cNvPr>
          <p:cNvCxnSpPr/>
          <p:nvPr/>
        </p:nvCxnSpPr>
        <p:spPr>
          <a:xfrm>
            <a:off x="2837468" y="4668675"/>
            <a:ext cx="3516198" cy="11382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506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A3F46-E62A-996F-CDE0-7B25A1AF4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958" y="2766218"/>
            <a:ext cx="766399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 err="1"/>
              <a:t>WebGoat</a:t>
            </a:r>
            <a:r>
              <a:rPr lang="ko-KR" altLang="en-US" dirty="0"/>
              <a:t> </a:t>
            </a:r>
            <a:r>
              <a:rPr lang="en-US" altLang="ko-KR"/>
              <a:t>XXE</a:t>
            </a:r>
            <a:br>
              <a:rPr lang="en-US" altLang="ko-KR" dirty="0"/>
            </a:br>
            <a:r>
              <a:rPr lang="en-US" altLang="ko-KR" dirty="0"/>
              <a:t>A4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919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07592B-21B5-BAFC-371D-3020FDB9372F}"/>
              </a:ext>
            </a:extLst>
          </p:cNvPr>
          <p:cNvSpPr txBox="1"/>
          <p:nvPr/>
        </p:nvSpPr>
        <p:spPr>
          <a:xfrm>
            <a:off x="4147793" y="5542961"/>
            <a:ext cx="6853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Forward</a:t>
            </a:r>
            <a:r>
              <a:rPr lang="ko-KR" altLang="en-US" dirty="0"/>
              <a:t>를 하면 실패를 하게 되는데 이를 해결하기 위해 </a:t>
            </a:r>
            <a:r>
              <a:rPr lang="en-US" altLang="ko-KR" dirty="0"/>
              <a:t>spring boot</a:t>
            </a:r>
            <a:r>
              <a:rPr lang="ko-KR" altLang="en-US" dirty="0"/>
              <a:t>에서 수정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DB9DA0F-BDA8-BA77-7337-BF20B946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700" y="383899"/>
            <a:ext cx="8682087" cy="468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52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9BD3C70-B2EA-0897-6A6D-69305C8C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884" y="202009"/>
            <a:ext cx="7413576" cy="4591800"/>
          </a:xfrm>
          <a:prstGeom prst="rect">
            <a:avLst/>
          </a:prstGeom>
        </p:spPr>
      </p:pic>
      <p:sp>
        <p:nvSpPr>
          <p:cNvPr id="8" name="화살표: 왼쪽 7">
            <a:extLst>
              <a:ext uri="{FF2B5EF4-FFF2-40B4-BE49-F238E27FC236}">
                <a16:creationId xmlns:a16="http://schemas.microsoft.com/office/drawing/2014/main" id="{C6CBE536-66C1-E88B-0A70-4F95D02303BC}"/>
              </a:ext>
            </a:extLst>
          </p:cNvPr>
          <p:cNvSpPr/>
          <p:nvPr/>
        </p:nvSpPr>
        <p:spPr>
          <a:xfrm>
            <a:off x="6853287" y="1234911"/>
            <a:ext cx="1329179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왼쪽 8">
            <a:extLst>
              <a:ext uri="{FF2B5EF4-FFF2-40B4-BE49-F238E27FC236}">
                <a16:creationId xmlns:a16="http://schemas.microsoft.com/office/drawing/2014/main" id="{3138E5D9-E9A5-6914-0312-6178129DC27B}"/>
              </a:ext>
            </a:extLst>
          </p:cNvPr>
          <p:cNvSpPr/>
          <p:nvPr/>
        </p:nvSpPr>
        <p:spPr>
          <a:xfrm>
            <a:off x="7517876" y="2018907"/>
            <a:ext cx="1329179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AA68190-648F-0653-F8E9-CA701F146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362" y="5826711"/>
            <a:ext cx="4467849" cy="5525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46EA95-72E2-8836-FA02-9C95C3220497}"/>
              </a:ext>
            </a:extLst>
          </p:cNvPr>
          <p:cNvSpPr txBox="1"/>
          <p:nvPr/>
        </p:nvSpPr>
        <p:spPr>
          <a:xfrm>
            <a:off x="10058798" y="1399092"/>
            <a:ext cx="21332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Webgoat</a:t>
            </a:r>
            <a:r>
              <a:rPr lang="en-US" altLang="ko-KR" dirty="0"/>
              <a:t>-container -&gt; </a:t>
            </a:r>
            <a:r>
              <a:rPr lang="en-US" altLang="ko-KR" dirty="0" err="1"/>
              <a:t>src</a:t>
            </a:r>
            <a:r>
              <a:rPr lang="en-US" altLang="ko-KR" dirty="0"/>
              <a:t>/main/resources/application-</a:t>
            </a:r>
            <a:r>
              <a:rPr lang="en-US" altLang="ko-KR" dirty="0" err="1"/>
              <a:t>webgoat.properties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에서 </a:t>
            </a:r>
            <a:r>
              <a:rPr lang="en-US" altLang="ko-KR" dirty="0" err="1"/>
              <a:t>server.port</a:t>
            </a:r>
            <a:r>
              <a:rPr lang="ko-KR" altLang="en-US" dirty="0"/>
              <a:t>랑 </a:t>
            </a:r>
            <a:r>
              <a:rPr lang="en-US" altLang="ko-KR" dirty="0" err="1"/>
              <a:t>server.ssl.enabled</a:t>
            </a:r>
            <a:r>
              <a:rPr lang="en-US" altLang="ko-KR" dirty="0"/>
              <a:t> </a:t>
            </a:r>
            <a:r>
              <a:rPr lang="ko-KR" altLang="en-US" dirty="0" err="1"/>
              <a:t>기존꺼</a:t>
            </a:r>
            <a:r>
              <a:rPr lang="ko-KR" altLang="en-US" dirty="0"/>
              <a:t> 주석 처리 후 새 값 </a:t>
            </a:r>
            <a:r>
              <a:rPr lang="ko-KR" altLang="en-US" dirty="0" err="1"/>
              <a:t>복사붙여넣기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B7959C5-C34B-5B83-2088-2599C6BF3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30919"/>
            <a:ext cx="9774014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A3B44D-5CEC-2A24-4317-1E4590F16710}"/>
              </a:ext>
            </a:extLst>
          </p:cNvPr>
          <p:cNvSpPr txBox="1"/>
          <p:nvPr/>
        </p:nvSpPr>
        <p:spPr>
          <a:xfrm>
            <a:off x="3839066" y="1278604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https://localhost</a:t>
            </a:r>
            <a:r>
              <a:rPr lang="en-US" altLang="ko-KR" dirty="0"/>
              <a:t>:8443</a:t>
            </a:r>
            <a:r>
              <a:rPr lang="ko-KR" altLang="en-US" dirty="0"/>
              <a:t>/WebGoat/login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D7498A-E262-275A-0D1E-2EF8C9680BCD}"/>
              </a:ext>
            </a:extLst>
          </p:cNvPr>
          <p:cNvSpPr txBox="1"/>
          <p:nvPr/>
        </p:nvSpPr>
        <p:spPr>
          <a:xfrm>
            <a:off x="2300139" y="1814066"/>
            <a:ext cx="1055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Chrome(</a:t>
            </a:r>
            <a:r>
              <a:rPr lang="ko-KR" altLang="en-US" dirty="0"/>
              <a:t>안됨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F53354D-4DA0-77BD-4324-0543221C3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0397"/>
            <a:ext cx="5197311" cy="31541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8CB1A2-9EB7-C0E1-1DB0-0CCF08D4C512}"/>
              </a:ext>
            </a:extLst>
          </p:cNvPr>
          <p:cNvSpPr txBox="1"/>
          <p:nvPr/>
        </p:nvSpPr>
        <p:spPr>
          <a:xfrm>
            <a:off x="7821105" y="1923067"/>
            <a:ext cx="2598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Burp suite browser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A94541-A488-AF63-4D55-F019BE221C27}"/>
              </a:ext>
            </a:extLst>
          </p:cNvPr>
          <p:cNvSpPr txBox="1"/>
          <p:nvPr/>
        </p:nvSpPr>
        <p:spPr>
          <a:xfrm>
            <a:off x="4006392" y="187276"/>
            <a:ext cx="3921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스프링부트</a:t>
            </a:r>
            <a:r>
              <a:rPr lang="ko-KR" altLang="en-US" dirty="0"/>
              <a:t> 실행 후 해당 링크 접속</a:t>
            </a:r>
            <a:endParaRPr lang="en-US" altLang="ko-KR" dirty="0"/>
          </a:p>
          <a:p>
            <a:r>
              <a:rPr lang="ko-KR" altLang="en-US" dirty="0"/>
              <a:t>하나는 </a:t>
            </a:r>
            <a:r>
              <a:rPr lang="en-US" altLang="ko-KR" dirty="0"/>
              <a:t>chrome, </a:t>
            </a:r>
            <a:r>
              <a:rPr lang="ko-KR" altLang="en-US" dirty="0"/>
              <a:t>하나는 </a:t>
            </a:r>
            <a:r>
              <a:rPr lang="en-US" altLang="ko-KR" dirty="0" err="1"/>
              <a:t>bupr</a:t>
            </a:r>
            <a:r>
              <a:rPr lang="en-US" altLang="ko-KR" dirty="0"/>
              <a:t> suite browser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2CF492-CAB3-A53A-1F9F-0B6BE57842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91" y="2460397"/>
            <a:ext cx="493135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65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A499ACF-38CD-4967-A078-AD2F8E9E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703" y="2631886"/>
            <a:ext cx="4544505" cy="1325563"/>
          </a:xfrm>
        </p:spPr>
        <p:txBody>
          <a:bodyPr/>
          <a:lstStyle/>
          <a:p>
            <a:r>
              <a:rPr lang="ko-KR" altLang="en-US" dirty="0"/>
              <a:t>자체 인증키 설치 </a:t>
            </a:r>
          </a:p>
        </p:txBody>
      </p:sp>
    </p:spTree>
    <p:extLst>
      <p:ext uri="{BB962C8B-B14F-4D97-AF65-F5344CB8AC3E}">
        <p14:creationId xmlns:p14="http://schemas.microsoft.com/office/powerpoint/2010/main" val="3965303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24CF1-9BDB-75A7-3D47-162A17EDF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3562" y="2697442"/>
            <a:ext cx="4993849" cy="3293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dirty="0"/>
              <a:t>C</a:t>
            </a:r>
            <a:r>
              <a:rPr lang="ko-KR" altLang="en-US" sz="1100" dirty="0"/>
              <a:t>드라이브에 </a:t>
            </a:r>
            <a:r>
              <a:rPr lang="en-US" altLang="ko-KR" sz="1100" dirty="0" err="1"/>
              <a:t>websec</a:t>
            </a:r>
            <a:r>
              <a:rPr lang="en-US" altLang="ko-KR" sz="1100" dirty="0"/>
              <a:t> </a:t>
            </a:r>
            <a:r>
              <a:rPr lang="ko-KR" altLang="en-US" sz="1100" dirty="0"/>
              <a:t>한 다음 이 </a:t>
            </a:r>
            <a:r>
              <a:rPr lang="en-US" altLang="ko-KR" sz="1100" dirty="0" err="1"/>
              <a:t>websec</a:t>
            </a:r>
            <a:r>
              <a:rPr lang="en-US" altLang="ko-KR" sz="1100" dirty="0"/>
              <a:t> </a:t>
            </a:r>
            <a:r>
              <a:rPr lang="ko-KR" altLang="en-US" sz="1100" dirty="0"/>
              <a:t>폴더로 경로 이동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 err="1"/>
              <a:t>keytool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genkeypair</a:t>
            </a:r>
            <a:r>
              <a:rPr lang="en-US" altLang="ko-KR" sz="1100" dirty="0"/>
              <a:t> -alias </a:t>
            </a:r>
            <a:r>
              <a:rPr lang="en-US" altLang="ko-KR" sz="1100" dirty="0" err="1"/>
              <a:t>webgoat</a:t>
            </a:r>
            <a:r>
              <a:rPr lang="en-US" altLang="ko-KR" sz="1100" dirty="0"/>
              <a:t>-server -</a:t>
            </a:r>
            <a:r>
              <a:rPr lang="en-US" altLang="ko-KR" sz="1100" dirty="0" err="1"/>
              <a:t>keyalg</a:t>
            </a:r>
            <a:r>
              <a:rPr lang="en-US" altLang="ko-KR" sz="1100" dirty="0"/>
              <a:t> RSA -</a:t>
            </a:r>
            <a:r>
              <a:rPr lang="en-US" altLang="ko-KR" sz="1100" dirty="0" err="1"/>
              <a:t>keysize</a:t>
            </a:r>
            <a:r>
              <a:rPr lang="en-US" altLang="ko-KR" sz="1100" dirty="0"/>
              <a:t> 2048 -validity 365 -keystore </a:t>
            </a:r>
            <a:r>
              <a:rPr lang="en-US" altLang="ko-KR" sz="1100" dirty="0" err="1"/>
              <a:t>webgoat.jks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storepass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changeit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keypass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angeit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dname</a:t>
            </a:r>
            <a:r>
              <a:rPr lang="en-US" altLang="ko-KR" sz="1100" dirty="0"/>
              <a:t> "CN=</a:t>
            </a:r>
            <a:r>
              <a:rPr lang="en-US" altLang="ko-KR" sz="1100" dirty="0" err="1"/>
              <a:t>WebGoat</a:t>
            </a:r>
            <a:r>
              <a:rPr lang="en-US" altLang="ko-KR" sz="1100" dirty="0"/>
              <a:t>, OU=Dev, O=Example Corp, L=Seoul, S=Seoul, C=KR"</a:t>
            </a:r>
          </a:p>
          <a:p>
            <a:pPr marL="0" indent="0">
              <a:buNone/>
            </a:pPr>
            <a:r>
              <a:rPr lang="en-US" altLang="ko-KR" sz="1100" dirty="0" err="1"/>
              <a:t>keytool</a:t>
            </a:r>
            <a:r>
              <a:rPr lang="en-US" altLang="ko-KR" sz="1100" dirty="0"/>
              <a:t> -list -keystore </a:t>
            </a:r>
            <a:r>
              <a:rPr lang="en-US" altLang="ko-KR" sz="1100" dirty="0" err="1"/>
              <a:t>webgoat.jks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storepass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changeit</a:t>
            </a:r>
            <a:r>
              <a:rPr lang="en-US" altLang="ko-KR" sz="1100" dirty="0"/>
              <a:t>  : </a:t>
            </a:r>
            <a:r>
              <a:rPr lang="ko-KR" altLang="en-US" sz="1100" dirty="0"/>
              <a:t>별명리스트 보기</a:t>
            </a:r>
          </a:p>
          <a:p>
            <a:pPr marL="0" indent="0">
              <a:buNone/>
            </a:pPr>
            <a:r>
              <a:rPr lang="en-US" altLang="ko-KR" sz="1100" dirty="0" err="1"/>
              <a:t>keytool</a:t>
            </a:r>
            <a:r>
              <a:rPr lang="en-US" altLang="ko-KR" sz="1100" dirty="0"/>
              <a:t> -delete -alias </a:t>
            </a:r>
            <a:r>
              <a:rPr lang="en-US" altLang="ko-KR" sz="1100" dirty="0" err="1"/>
              <a:t>webgoat</a:t>
            </a:r>
            <a:r>
              <a:rPr lang="en-US" altLang="ko-KR" sz="1100" dirty="0"/>
              <a:t>-server -keystore </a:t>
            </a:r>
            <a:r>
              <a:rPr lang="en-US" altLang="ko-KR" sz="1100" dirty="0" err="1"/>
              <a:t>webgoat.jks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storepass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changeit</a:t>
            </a:r>
            <a:r>
              <a:rPr lang="en-US" altLang="ko-KR" sz="1100" dirty="0"/>
              <a:t> : </a:t>
            </a:r>
            <a:r>
              <a:rPr lang="ko-KR" altLang="en-US" sz="1100" dirty="0"/>
              <a:t>사용하지 않는 별명삭제</a:t>
            </a:r>
          </a:p>
          <a:p>
            <a:pPr marL="0" indent="0">
              <a:buNone/>
            </a:pPr>
            <a:r>
              <a:rPr lang="en-US" altLang="ko-KR" sz="1100" dirty="0" err="1"/>
              <a:t>keytool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exportcert</a:t>
            </a:r>
            <a:r>
              <a:rPr lang="en-US" altLang="ko-KR" sz="1100" dirty="0"/>
              <a:t> -alias </a:t>
            </a:r>
            <a:r>
              <a:rPr lang="en-US" altLang="ko-KR" sz="1100" dirty="0" err="1"/>
              <a:t>webgoat</a:t>
            </a:r>
            <a:r>
              <a:rPr lang="en-US" altLang="ko-KR" sz="1100" dirty="0"/>
              <a:t>-server -keystore </a:t>
            </a:r>
            <a:r>
              <a:rPr lang="en-US" altLang="ko-KR" sz="1100" dirty="0" err="1"/>
              <a:t>webgoat.jks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storepass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changeit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rfc</a:t>
            </a:r>
            <a:r>
              <a:rPr lang="en-US" altLang="ko-KR" sz="1100" dirty="0"/>
              <a:t> -file webgoat-root.crt</a:t>
            </a:r>
          </a:p>
          <a:p>
            <a:pPr marL="0" indent="0">
              <a:buNone/>
            </a:pPr>
            <a:r>
              <a:rPr lang="en-US" altLang="ko-KR" sz="1100" dirty="0" err="1"/>
              <a:t>keytool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importkeystore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srckeystore</a:t>
            </a:r>
            <a:r>
              <a:rPr lang="en-US" altLang="ko-KR" sz="1100" dirty="0"/>
              <a:t> </a:t>
            </a:r>
            <a:r>
              <a:rPr lang="en-US" altLang="ko-KR" sz="1100" dirty="0" err="1"/>
              <a:t>webgoat.jks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destkeystore</a:t>
            </a:r>
            <a:r>
              <a:rPr lang="en-US" altLang="ko-KR" sz="1100" dirty="0"/>
              <a:t> webgoat.p12 -</a:t>
            </a:r>
            <a:r>
              <a:rPr lang="en-US" altLang="ko-KR" sz="1100" dirty="0" err="1"/>
              <a:t>srcstoretype</a:t>
            </a:r>
            <a:r>
              <a:rPr lang="en-US" altLang="ko-KR" sz="1100" dirty="0"/>
              <a:t> JKS -</a:t>
            </a:r>
            <a:r>
              <a:rPr lang="en-US" altLang="ko-KR" sz="1100" dirty="0" err="1"/>
              <a:t>deststoretype</a:t>
            </a:r>
            <a:r>
              <a:rPr lang="en-US" altLang="ko-KR" sz="1100" dirty="0"/>
              <a:t> PKCS12 -</a:t>
            </a:r>
            <a:r>
              <a:rPr lang="en-US" altLang="ko-KR" sz="1100" dirty="0" err="1"/>
              <a:t>srcstorepass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changeit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deststorepass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changeit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srcalias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webgoat</a:t>
            </a:r>
            <a:r>
              <a:rPr lang="en-US" altLang="ko-KR" sz="1100" dirty="0"/>
              <a:t>-server -</a:t>
            </a:r>
            <a:r>
              <a:rPr lang="en-US" altLang="ko-KR" sz="1100" dirty="0" err="1"/>
              <a:t>srckeypass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angeit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destkeypass</a:t>
            </a:r>
            <a:r>
              <a:rPr lang="en-US" altLang="ko-KR" sz="1100" dirty="0"/>
              <a:t> </a:t>
            </a:r>
            <a:r>
              <a:rPr lang="en-US" altLang="ko-KR" sz="1100" dirty="0" err="1"/>
              <a:t>changeit</a:t>
            </a:r>
            <a:endParaRPr lang="en-US" altLang="ko-KR" sz="1100" dirty="0"/>
          </a:p>
          <a:p>
            <a:pPr marL="0" indent="0">
              <a:buNone/>
            </a:pPr>
            <a:r>
              <a:rPr lang="en-US" altLang="ko-KR" sz="1100" dirty="0"/>
              <a:t>cd target</a:t>
            </a:r>
          </a:p>
          <a:p>
            <a:pPr marL="0" indent="0">
              <a:buNone/>
            </a:pPr>
            <a:r>
              <a:rPr lang="en-US" altLang="ko-KR" sz="1100" dirty="0"/>
              <a:t>java -jar -</a:t>
            </a:r>
            <a:r>
              <a:rPr lang="en-US" altLang="ko-KR" sz="1100" dirty="0" err="1"/>
              <a:t>Dserver.port</a:t>
            </a:r>
            <a:r>
              <a:rPr lang="en-US" altLang="ko-KR" sz="1100" dirty="0"/>
              <a:t>=8443 -</a:t>
            </a:r>
            <a:r>
              <a:rPr lang="en-US" altLang="ko-KR" sz="1100" dirty="0" err="1"/>
              <a:t>Dserver.ssl.key</a:t>
            </a:r>
            <a:r>
              <a:rPr lang="en-US" altLang="ko-KR" sz="1100" dirty="0"/>
              <a:t>-store=</a:t>
            </a:r>
            <a:r>
              <a:rPr lang="en-US" altLang="ko-KR" sz="1100" dirty="0" err="1"/>
              <a:t>webgoat.jks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Dserver.ssl.key</a:t>
            </a:r>
            <a:r>
              <a:rPr lang="en-US" altLang="ko-KR" sz="1100" dirty="0"/>
              <a:t>-store-password=</a:t>
            </a:r>
            <a:r>
              <a:rPr lang="en-US" altLang="ko-KR" sz="1100" dirty="0" err="1"/>
              <a:t>changeit</a:t>
            </a:r>
            <a:r>
              <a:rPr lang="en-US" altLang="ko-KR" sz="1100" dirty="0"/>
              <a:t> -</a:t>
            </a:r>
            <a:r>
              <a:rPr lang="en-US" altLang="ko-KR" sz="1100" dirty="0" err="1"/>
              <a:t>Dserver.ssl.key</a:t>
            </a:r>
            <a:r>
              <a:rPr lang="en-US" altLang="ko-KR" sz="1100" dirty="0"/>
              <a:t>-alias=</a:t>
            </a:r>
            <a:r>
              <a:rPr lang="en-US" altLang="ko-KR" sz="1100" dirty="0" err="1"/>
              <a:t>webgoat</a:t>
            </a:r>
            <a:r>
              <a:rPr lang="en-US" altLang="ko-KR" sz="1100" dirty="0"/>
              <a:t>-server -</a:t>
            </a:r>
            <a:r>
              <a:rPr lang="en-US" altLang="ko-KR" sz="1100" dirty="0" err="1"/>
              <a:t>Dserver.ssl.key</a:t>
            </a:r>
            <a:r>
              <a:rPr lang="en-US" altLang="ko-KR" sz="1100" dirty="0"/>
              <a:t>-password=</a:t>
            </a:r>
            <a:r>
              <a:rPr lang="en-US" altLang="ko-KR" sz="1100" dirty="0" err="1"/>
              <a:t>angeit</a:t>
            </a:r>
            <a:r>
              <a:rPr lang="en-US" altLang="ko-KR" sz="1100" dirty="0"/>
              <a:t> webgoat.jar</a:t>
            </a:r>
            <a:endParaRPr lang="ko-KR" altLang="en-US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66E806-03DA-B74F-73D0-3ACC6750E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49" y="3231055"/>
            <a:ext cx="5773682" cy="29935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1AE3E0-78BF-A7A1-F126-AA64F5D82E8C}"/>
              </a:ext>
            </a:extLst>
          </p:cNvPr>
          <p:cNvSpPr txBox="1"/>
          <p:nvPr/>
        </p:nvSpPr>
        <p:spPr>
          <a:xfrm>
            <a:off x="294589" y="2861723"/>
            <a:ext cx="254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 권한으로 실행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AEC538-FAD7-C7D7-C1B4-E0746485ADAA}"/>
              </a:ext>
            </a:extLst>
          </p:cNvPr>
          <p:cNvSpPr txBox="1"/>
          <p:nvPr/>
        </p:nvSpPr>
        <p:spPr>
          <a:xfrm>
            <a:off x="478649" y="209244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application-</a:t>
            </a:r>
            <a:r>
              <a:rPr lang="en-US" altLang="ko-KR" dirty="0" err="1"/>
              <a:t>webgoat.properties</a:t>
            </a:r>
            <a:r>
              <a:rPr lang="en-US" altLang="ko-KR" dirty="0"/>
              <a:t> </a:t>
            </a:r>
            <a:r>
              <a:rPr lang="ko-KR" altLang="en-US" dirty="0"/>
              <a:t>설정 복구 시키고 해야함</a:t>
            </a:r>
            <a:r>
              <a:rPr lang="en-US" altLang="ko-KR" dirty="0"/>
              <a:t>.</a:t>
            </a:r>
          </a:p>
        </p:txBody>
      </p:sp>
      <p:sp>
        <p:nvSpPr>
          <p:cNvPr id="10" name="제목 9">
            <a:extLst>
              <a:ext uri="{FF2B5EF4-FFF2-40B4-BE49-F238E27FC236}">
                <a16:creationId xmlns:a16="http://schemas.microsoft.com/office/drawing/2014/main" id="{380DB948-50C7-FF03-0DBD-128F275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18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E48F066-2E1D-BADA-CC69-54F659E0B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707" y="177348"/>
            <a:ext cx="7373591" cy="483912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2B5A88-1228-7E98-C76B-6ABAD050E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97" y="2931737"/>
            <a:ext cx="2921249" cy="36735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1C4AE1-42A0-07F2-8BD7-82FDE4B58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536" y="3213140"/>
            <a:ext cx="3615882" cy="33920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C35A830-8842-3CDE-149B-CFCD6D623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5097" y="2886495"/>
            <a:ext cx="3999642" cy="376398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FF0521-71DF-FC1A-19F6-E0AAE2B969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2741" y="743529"/>
            <a:ext cx="2057687" cy="140037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AB3795-9FFA-B8D7-65ED-286B580F0A4E}"/>
              </a:ext>
            </a:extLst>
          </p:cNvPr>
          <p:cNvCxnSpPr/>
          <p:nvPr/>
        </p:nvCxnSpPr>
        <p:spPr>
          <a:xfrm>
            <a:off x="2450969" y="1951348"/>
            <a:ext cx="0" cy="935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B19A632-56E5-3B46-522A-8A888761A53C}"/>
              </a:ext>
            </a:extLst>
          </p:cNvPr>
          <p:cNvCxnSpPr/>
          <p:nvPr/>
        </p:nvCxnSpPr>
        <p:spPr>
          <a:xfrm>
            <a:off x="3682746" y="6532775"/>
            <a:ext cx="27463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9281E41-00A2-7733-C351-E46D4075E439}"/>
              </a:ext>
            </a:extLst>
          </p:cNvPr>
          <p:cNvCxnSpPr/>
          <p:nvPr/>
        </p:nvCxnSpPr>
        <p:spPr>
          <a:xfrm>
            <a:off x="7154944" y="6485641"/>
            <a:ext cx="35727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CE2DD1A8-E9F6-FD0A-0E5C-1B92F80E8CE4}"/>
              </a:ext>
            </a:extLst>
          </p:cNvPr>
          <p:cNvSpPr/>
          <p:nvPr/>
        </p:nvSpPr>
        <p:spPr>
          <a:xfrm>
            <a:off x="1508289" y="1710965"/>
            <a:ext cx="942677" cy="1979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위쪽 20">
            <a:extLst>
              <a:ext uri="{FF2B5EF4-FFF2-40B4-BE49-F238E27FC236}">
                <a16:creationId xmlns:a16="http://schemas.microsoft.com/office/drawing/2014/main" id="{AA642514-D00D-A260-267B-692C5933E925}"/>
              </a:ext>
            </a:extLst>
          </p:cNvPr>
          <p:cNvSpPr/>
          <p:nvPr/>
        </p:nvSpPr>
        <p:spPr>
          <a:xfrm>
            <a:off x="9944767" y="2234153"/>
            <a:ext cx="433633" cy="48750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A47135F3-9C00-E805-4E03-388ED3D78ADA}"/>
              </a:ext>
            </a:extLst>
          </p:cNvPr>
          <p:cNvSpPr/>
          <p:nvPr/>
        </p:nvSpPr>
        <p:spPr>
          <a:xfrm>
            <a:off x="2943979" y="6386660"/>
            <a:ext cx="942677" cy="1979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D43645A-205D-D754-C661-A95EF6C898A4}"/>
              </a:ext>
            </a:extLst>
          </p:cNvPr>
          <p:cNvSpPr/>
          <p:nvPr/>
        </p:nvSpPr>
        <p:spPr>
          <a:xfrm>
            <a:off x="6391242" y="6334813"/>
            <a:ext cx="942677" cy="197962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45A5853-C2FD-EEFB-94AE-94F63CECE97D}"/>
              </a:ext>
            </a:extLst>
          </p:cNvPr>
          <p:cNvSpPr/>
          <p:nvPr/>
        </p:nvSpPr>
        <p:spPr>
          <a:xfrm>
            <a:off x="10614427" y="6386660"/>
            <a:ext cx="735445" cy="218578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841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7A34E-78A2-7A8B-315E-99BD30FF8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6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3200" dirty="0" err="1"/>
              <a:t>Webgoat</a:t>
            </a:r>
            <a:r>
              <a:rPr lang="en-US" altLang="ko-KR" sz="3200" dirty="0"/>
              <a:t> </a:t>
            </a:r>
            <a:r>
              <a:rPr lang="ko-KR" altLang="en-US" sz="3200" dirty="0"/>
              <a:t>프로젝트 </a:t>
            </a:r>
            <a:r>
              <a:rPr lang="en-US" altLang="ko-KR" sz="3200" dirty="0"/>
              <a:t>maven </a:t>
            </a:r>
            <a:r>
              <a:rPr lang="ko-KR" altLang="en-US" sz="3200" dirty="0"/>
              <a:t>업데이트 후 </a:t>
            </a:r>
            <a:r>
              <a:rPr lang="en-US" altLang="ko-KR" sz="3200" dirty="0"/>
              <a:t>maven install</a:t>
            </a:r>
            <a:endParaRPr lang="ko-KR" altLang="en-US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73438D9-C845-F949-5DA7-E7597ED06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75" y="1342000"/>
            <a:ext cx="4800485" cy="5227927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63397E1-D5EA-C8F4-EEBD-C870126A9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18" y="1341999"/>
            <a:ext cx="5068173" cy="51302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062D94-6CBE-F909-413D-312F8201B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3129" y="2278928"/>
            <a:ext cx="2419688" cy="3124637"/>
          </a:xfrm>
          <a:prstGeom prst="rect">
            <a:avLst/>
          </a:prstGeom>
        </p:spPr>
      </p:pic>
      <p:sp>
        <p:nvSpPr>
          <p:cNvPr id="10" name="화살표: 위로 굽음 9">
            <a:extLst>
              <a:ext uri="{FF2B5EF4-FFF2-40B4-BE49-F238E27FC236}">
                <a16:creationId xmlns:a16="http://schemas.microsoft.com/office/drawing/2014/main" id="{EB785C75-9388-449A-8F38-FFCBA447BB65}"/>
              </a:ext>
            </a:extLst>
          </p:cNvPr>
          <p:cNvSpPr/>
          <p:nvPr/>
        </p:nvSpPr>
        <p:spPr>
          <a:xfrm>
            <a:off x="5015060" y="5175315"/>
            <a:ext cx="292231" cy="433633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CC9E065F-CD33-5A60-1676-CFFEF470FAEC}"/>
              </a:ext>
            </a:extLst>
          </p:cNvPr>
          <p:cNvCxnSpPr/>
          <p:nvPr/>
        </p:nvCxnSpPr>
        <p:spPr>
          <a:xfrm>
            <a:off x="5429839" y="5335571"/>
            <a:ext cx="999383" cy="5090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35052D12-270E-61D1-1A68-9463F7417BE9}"/>
              </a:ext>
            </a:extLst>
          </p:cNvPr>
          <p:cNvSpPr/>
          <p:nvPr/>
        </p:nvSpPr>
        <p:spPr>
          <a:xfrm>
            <a:off x="11189616" y="4637988"/>
            <a:ext cx="348792" cy="5373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498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570</Words>
  <Application>Microsoft Office PowerPoint</Application>
  <PresentationFormat>와이드스크린</PresentationFormat>
  <Paragraphs>70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Consolas</vt:lpstr>
      <vt:lpstr>Office 테마</vt:lpstr>
      <vt:lpstr>WebGoat Insecure Login A3</vt:lpstr>
      <vt:lpstr>PowerPoint 프레젠테이션</vt:lpstr>
      <vt:lpstr>PowerPoint 프레젠테이션</vt:lpstr>
      <vt:lpstr>PowerPoint 프레젠테이션</vt:lpstr>
      <vt:lpstr>PowerPoint 프레젠테이션</vt:lpstr>
      <vt:lpstr>자체 인증키 설치 </vt:lpstr>
      <vt:lpstr>PowerPoint 프레젠테이션</vt:lpstr>
      <vt:lpstr>PowerPoint 프레젠테이션</vt:lpstr>
      <vt:lpstr>Webgoat 프로젝트 maven 업데이트 후 maven install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Spring boot 실행 테스트</vt:lpstr>
      <vt:lpstr>PowerPoint 프레젠테이션</vt:lpstr>
      <vt:lpstr>PowerPoint 프레젠테이션</vt:lpstr>
      <vt:lpstr>PowerPoint 프레젠테이션</vt:lpstr>
      <vt:lpstr>PowerPoint 프레젠테이션</vt:lpstr>
      <vt:lpstr>Spring boot base64 암호화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WebGoat XXE A4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14</cp:revision>
  <dcterms:created xsi:type="dcterms:W3CDTF">2025-08-19T01:09:30Z</dcterms:created>
  <dcterms:modified xsi:type="dcterms:W3CDTF">2025-08-19T06:50:31Z</dcterms:modified>
</cp:coreProperties>
</file>