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77" r:id="rId3"/>
    <p:sldId id="256" r:id="rId4"/>
    <p:sldId id="258" r:id="rId5"/>
    <p:sldId id="259" r:id="rId6"/>
    <p:sldId id="260" r:id="rId7"/>
    <p:sldId id="264" r:id="rId8"/>
    <p:sldId id="265" r:id="rId9"/>
    <p:sldId id="276" r:id="rId10"/>
    <p:sldId id="274" r:id="rId11"/>
    <p:sldId id="272" r:id="rId12"/>
    <p:sldId id="263" r:id="rId13"/>
    <p:sldId id="262" r:id="rId14"/>
    <p:sldId id="261" r:id="rId15"/>
    <p:sldId id="269" r:id="rId16"/>
    <p:sldId id="270" r:id="rId17"/>
    <p:sldId id="271" r:id="rId18"/>
    <p:sldId id="273" r:id="rId19"/>
    <p:sldId id="282" r:id="rId20"/>
    <p:sldId id="278" r:id="rId21"/>
    <p:sldId id="279" r:id="rId22"/>
    <p:sldId id="280" r:id="rId23"/>
    <p:sldId id="281" r:id="rId24"/>
    <p:sldId id="275" r:id="rId25"/>
    <p:sldId id="266" r:id="rId26"/>
    <p:sldId id="267" r:id="rId27"/>
    <p:sldId id="268" r:id="rId28"/>
    <p:sldId id="283" r:id="rId29"/>
    <p:sldId id="284" r:id="rId30"/>
    <p:sldId id="285" r:id="rId31"/>
    <p:sldId id="296" r:id="rId32"/>
    <p:sldId id="287" r:id="rId33"/>
    <p:sldId id="290" r:id="rId34"/>
    <p:sldId id="291" r:id="rId35"/>
    <p:sldId id="295" r:id="rId36"/>
    <p:sldId id="294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il" initials="s" lastIdx="4" clrIdx="0">
    <p:extLst>
      <p:ext uri="{19B8F6BF-5375-455C-9EA6-DF929625EA0E}">
        <p15:presenceInfo xmlns:p15="http://schemas.microsoft.com/office/powerpoint/2012/main" userId="seo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453" autoAdjust="0"/>
  </p:normalViewPr>
  <p:slideViewPr>
    <p:cSldViewPr snapToGrid="0">
      <p:cViewPr varScale="1">
        <p:scale>
          <a:sx n="51" d="100"/>
          <a:sy n="51" d="100"/>
        </p:scale>
        <p:origin x="16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69BBA-2221-4301-8FFB-D54C95AF74A6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7FA3-C6E9-4D50-8811-B6DEB5E35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14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name: Deploy to AWS</a:t>
            </a:r>
          </a:p>
          <a:p>
            <a:endParaRPr lang="en-US" altLang="ko-KR" dirty="0"/>
          </a:p>
          <a:p>
            <a:r>
              <a:rPr lang="en-US" altLang="ko-KR" dirty="0"/>
              <a:t>on:</a:t>
            </a:r>
          </a:p>
          <a:p>
            <a:r>
              <a:rPr lang="en-US" altLang="ko-KR" dirty="0"/>
              <a:t>  push:</a:t>
            </a:r>
          </a:p>
          <a:p>
            <a:r>
              <a:rPr lang="en-US" altLang="ko-KR" dirty="0"/>
              <a:t>    branches:</a:t>
            </a:r>
          </a:p>
          <a:p>
            <a:r>
              <a:rPr lang="en-US" altLang="ko-KR" dirty="0"/>
              <a:t>      - main</a:t>
            </a:r>
          </a:p>
          <a:p>
            <a:endParaRPr lang="en-US" altLang="ko-KR" dirty="0"/>
          </a:p>
          <a:p>
            <a:r>
              <a:rPr lang="en-US" altLang="ko-KR" dirty="0"/>
              <a:t>jobs:</a:t>
            </a:r>
          </a:p>
          <a:p>
            <a:r>
              <a:rPr lang="en-US" altLang="ko-KR" dirty="0"/>
              <a:t>  build-and-deploy:</a:t>
            </a:r>
          </a:p>
          <a:p>
            <a:r>
              <a:rPr lang="en-US" altLang="ko-KR" dirty="0"/>
              <a:t>    runs-on: ubuntu-latest</a:t>
            </a:r>
          </a:p>
          <a:p>
            <a:endParaRPr lang="en-US" altLang="ko-KR" dirty="0"/>
          </a:p>
          <a:p>
            <a:r>
              <a:rPr lang="en-US" altLang="ko-KR" dirty="0"/>
              <a:t>    steps:</a:t>
            </a:r>
          </a:p>
          <a:p>
            <a:r>
              <a:rPr lang="en-US" altLang="ko-KR" dirty="0"/>
              <a:t>      - name: Checkout source</a:t>
            </a:r>
          </a:p>
          <a:p>
            <a:r>
              <a:rPr lang="en-US" altLang="ko-KR" dirty="0"/>
              <a:t>        uses: actions/checkout@v3</a:t>
            </a:r>
          </a:p>
          <a:p>
            <a:endParaRPr lang="en-US" altLang="ko-KR" dirty="0"/>
          </a:p>
          <a:p>
            <a:r>
              <a:rPr lang="en-US" altLang="ko-KR" dirty="0"/>
              <a:t>      - name: Set up JDK 17</a:t>
            </a:r>
          </a:p>
          <a:p>
            <a:r>
              <a:rPr lang="en-US" altLang="ko-KR" dirty="0"/>
              <a:t>        uses: actions/setup-java@v3</a:t>
            </a:r>
          </a:p>
          <a:p>
            <a:r>
              <a:rPr lang="en-US" altLang="ko-KR" dirty="0"/>
              <a:t>        with:</a:t>
            </a:r>
          </a:p>
          <a:p>
            <a:r>
              <a:rPr lang="en-US" altLang="ko-KR" dirty="0"/>
              <a:t>          java-version: '17'</a:t>
            </a:r>
          </a:p>
          <a:p>
            <a:r>
              <a:rPr lang="en-US" altLang="ko-KR" dirty="0"/>
              <a:t>          distribution: '</a:t>
            </a:r>
            <a:r>
              <a:rPr lang="en-US" altLang="ko-KR" dirty="0" err="1"/>
              <a:t>temurin</a:t>
            </a:r>
            <a:r>
              <a:rPr lang="en-US" altLang="ko-KR" dirty="0"/>
              <a:t>'</a:t>
            </a:r>
          </a:p>
          <a:p>
            <a:endParaRPr lang="en-US" altLang="ko-KR" dirty="0"/>
          </a:p>
          <a:p>
            <a:r>
              <a:rPr lang="en-US" altLang="ko-KR" dirty="0"/>
              <a:t>      - name: Build JAR package</a:t>
            </a:r>
          </a:p>
          <a:p>
            <a:r>
              <a:rPr lang="en-US" altLang="ko-KR" dirty="0"/>
              <a:t>        run: |</a:t>
            </a:r>
          </a:p>
          <a:p>
            <a:r>
              <a:rPr lang="en-US" altLang="ko-KR" dirty="0"/>
              <a:t>          cd </a:t>
            </a:r>
            <a:r>
              <a:rPr lang="en-US" altLang="ko-KR" dirty="0" err="1"/>
              <a:t>aws_github_springboot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en-US" altLang="ko-KR" dirty="0" err="1"/>
              <a:t>mvn</a:t>
            </a:r>
            <a:r>
              <a:rPr lang="en-US" altLang="ko-KR" dirty="0"/>
              <a:t> clean package -</a:t>
            </a:r>
            <a:r>
              <a:rPr lang="en-US" altLang="ko-KR" dirty="0" err="1"/>
              <a:t>DskipTests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- name: Upload JAR to EC2</a:t>
            </a:r>
          </a:p>
          <a:p>
            <a:r>
              <a:rPr lang="en-US" altLang="ko-KR" dirty="0"/>
              <a:t>        uses: </a:t>
            </a:r>
            <a:r>
              <a:rPr lang="en-US" altLang="ko-KR" dirty="0" err="1"/>
              <a:t>appleboy</a:t>
            </a:r>
            <a:r>
              <a:rPr lang="en-US" altLang="ko-KR" dirty="0"/>
              <a:t>/scp-action@v0.1.7</a:t>
            </a:r>
          </a:p>
          <a:p>
            <a:r>
              <a:rPr lang="en-US" altLang="ko-KR" dirty="0"/>
              <a:t>        with:</a:t>
            </a:r>
          </a:p>
          <a:p>
            <a:r>
              <a:rPr lang="en-US" altLang="ko-KR" dirty="0"/>
              <a:t>          host: ${{ </a:t>
            </a:r>
            <a:r>
              <a:rPr lang="en-US" altLang="ko-KR" dirty="0" err="1"/>
              <a:t>secrets.AWS_HOST</a:t>
            </a:r>
            <a:r>
              <a:rPr lang="en-US" altLang="ko-KR" dirty="0"/>
              <a:t> }}</a:t>
            </a:r>
          </a:p>
          <a:p>
            <a:r>
              <a:rPr lang="en-US" altLang="ko-KR" dirty="0"/>
              <a:t>          username: ${{ </a:t>
            </a:r>
            <a:r>
              <a:rPr lang="en-US" altLang="ko-KR" dirty="0" err="1"/>
              <a:t>secrets.AWS_USER</a:t>
            </a:r>
            <a:r>
              <a:rPr lang="en-US" altLang="ko-KR" dirty="0"/>
              <a:t> }}</a:t>
            </a:r>
          </a:p>
          <a:p>
            <a:r>
              <a:rPr lang="en-US" altLang="ko-KR" dirty="0"/>
              <a:t>          key: ${{ </a:t>
            </a:r>
            <a:r>
              <a:rPr lang="en-US" altLang="ko-KR" dirty="0" err="1"/>
              <a:t>secrets.AWS_KEY</a:t>
            </a:r>
            <a:r>
              <a:rPr lang="en-US" altLang="ko-KR" dirty="0"/>
              <a:t> }}</a:t>
            </a:r>
          </a:p>
          <a:p>
            <a:r>
              <a:rPr lang="en-US" altLang="ko-KR" dirty="0"/>
              <a:t>          source: "</a:t>
            </a:r>
            <a:r>
              <a:rPr lang="en-US" altLang="ko-KR" dirty="0" err="1"/>
              <a:t>aws_github_springboot</a:t>
            </a:r>
            <a:r>
              <a:rPr lang="en-US" altLang="ko-KR" dirty="0"/>
              <a:t>/target/*.jar"</a:t>
            </a:r>
          </a:p>
          <a:p>
            <a:r>
              <a:rPr lang="en-US" altLang="ko-KR" dirty="0"/>
              <a:t>          target: "/home/${{ </a:t>
            </a:r>
            <a:r>
              <a:rPr lang="en-US" altLang="ko-KR" dirty="0" err="1"/>
              <a:t>secrets.AWS_USER</a:t>
            </a:r>
            <a:r>
              <a:rPr lang="en-US" altLang="ko-KR" dirty="0"/>
              <a:t> }}/app/"  # target </a:t>
            </a:r>
            <a:r>
              <a:rPr lang="ko-KR" altLang="en-US" dirty="0"/>
              <a:t>디렉터리 아님</a:t>
            </a:r>
            <a:r>
              <a:rPr lang="en-US" altLang="ko-KR" dirty="0"/>
              <a:t>, app </a:t>
            </a:r>
            <a:r>
              <a:rPr lang="ko-KR" altLang="en-US" dirty="0"/>
              <a:t>바로 밑에 저장</a:t>
            </a:r>
          </a:p>
          <a:p>
            <a:endParaRPr lang="ko-KR" altLang="en-US" dirty="0"/>
          </a:p>
          <a:p>
            <a:r>
              <a:rPr lang="ko-KR" altLang="en-US" dirty="0"/>
              <a:t>      </a:t>
            </a:r>
            <a:r>
              <a:rPr lang="en-US" altLang="ko-KR" dirty="0"/>
              <a:t>- name: SSH and restart app safely</a:t>
            </a:r>
          </a:p>
          <a:p>
            <a:r>
              <a:rPr lang="en-US" altLang="ko-KR" dirty="0"/>
              <a:t>        uses: </a:t>
            </a:r>
            <a:r>
              <a:rPr lang="en-US" altLang="ko-KR" dirty="0" err="1"/>
              <a:t>appleboy</a:t>
            </a:r>
            <a:r>
              <a:rPr lang="en-US" altLang="ko-KR" dirty="0"/>
              <a:t>/ssh-action@v0.1.8</a:t>
            </a:r>
          </a:p>
          <a:p>
            <a:r>
              <a:rPr lang="en-US" altLang="ko-KR" dirty="0"/>
              <a:t>        with:</a:t>
            </a:r>
          </a:p>
          <a:p>
            <a:r>
              <a:rPr lang="en-US" altLang="ko-KR" dirty="0"/>
              <a:t>          host: ${{ </a:t>
            </a:r>
            <a:r>
              <a:rPr lang="en-US" altLang="ko-KR" dirty="0" err="1"/>
              <a:t>secrets.AWS_HOST</a:t>
            </a:r>
            <a:r>
              <a:rPr lang="en-US" altLang="ko-KR" dirty="0"/>
              <a:t> }}</a:t>
            </a:r>
          </a:p>
          <a:p>
            <a:r>
              <a:rPr lang="en-US" altLang="ko-KR" dirty="0"/>
              <a:t>          username: ${{ </a:t>
            </a:r>
            <a:r>
              <a:rPr lang="en-US" altLang="ko-KR" dirty="0" err="1"/>
              <a:t>secrets.AWS_USER</a:t>
            </a:r>
            <a:r>
              <a:rPr lang="en-US" altLang="ko-KR" dirty="0"/>
              <a:t> }}</a:t>
            </a:r>
          </a:p>
          <a:p>
            <a:r>
              <a:rPr lang="en-US" altLang="ko-KR" dirty="0"/>
              <a:t>          key: ${{ </a:t>
            </a:r>
            <a:r>
              <a:rPr lang="en-US" altLang="ko-KR" dirty="0" err="1"/>
              <a:t>secrets.AWS_KEY</a:t>
            </a:r>
            <a:r>
              <a:rPr lang="en-US" altLang="ko-KR" dirty="0"/>
              <a:t> }}</a:t>
            </a:r>
          </a:p>
          <a:p>
            <a:r>
              <a:rPr lang="en-US" altLang="ko-KR" dirty="0"/>
              <a:t>          script: |</a:t>
            </a:r>
          </a:p>
          <a:p>
            <a:r>
              <a:rPr lang="en-US" altLang="ko-KR" dirty="0"/>
              <a:t>            set -</a:t>
            </a:r>
            <a:r>
              <a:rPr lang="en-US" altLang="ko-KR" dirty="0" err="1"/>
              <a:t>euxo</a:t>
            </a:r>
            <a:r>
              <a:rPr lang="en-US" altLang="ko-KR" dirty="0"/>
              <a:t> </a:t>
            </a:r>
            <a:r>
              <a:rPr lang="en-US" altLang="ko-KR" dirty="0" err="1"/>
              <a:t>pipefail</a:t>
            </a:r>
            <a:endParaRPr lang="en-US" altLang="ko-KR" dirty="0"/>
          </a:p>
          <a:p>
            <a:r>
              <a:rPr lang="en-US" altLang="ko-KR" dirty="0"/>
              <a:t>            APP_DIR="/home/${{ </a:t>
            </a:r>
            <a:r>
              <a:rPr lang="en-US" altLang="ko-KR" dirty="0" err="1"/>
              <a:t>secrets.AWS_USER</a:t>
            </a:r>
            <a:r>
              <a:rPr lang="en-US" altLang="ko-KR" dirty="0"/>
              <a:t> }}/app"</a:t>
            </a:r>
          </a:p>
          <a:p>
            <a:endParaRPr lang="en-US" altLang="ko-KR" dirty="0"/>
          </a:p>
          <a:p>
            <a:r>
              <a:rPr lang="en-US" altLang="ko-KR" dirty="0"/>
              <a:t>            echo "===== Starting new app ====="</a:t>
            </a:r>
          </a:p>
          <a:p>
            <a:r>
              <a:rPr lang="en-US" altLang="ko-KR" dirty="0"/>
              <a:t>            JAR_FILE=$(ls -t "$APP_DIR"/</a:t>
            </a:r>
            <a:r>
              <a:rPr lang="en-US" altLang="ko-KR" dirty="0" err="1"/>
              <a:t>aws_github_springboot</a:t>
            </a:r>
            <a:r>
              <a:rPr lang="en-US" altLang="ko-KR" dirty="0"/>
              <a:t>/target/*.jar | head -n 1)</a:t>
            </a:r>
          </a:p>
          <a:p>
            <a:r>
              <a:rPr lang="en-US" altLang="ko-KR" dirty="0"/>
              <a:t>            if [ -z "$JAR_FILE" ]; then</a:t>
            </a:r>
          </a:p>
          <a:p>
            <a:r>
              <a:rPr lang="en-US" altLang="ko-KR" dirty="0"/>
              <a:t>              echo "ERROR: No JAR file found in $APP_DIR"</a:t>
            </a:r>
          </a:p>
          <a:p>
            <a:r>
              <a:rPr lang="en-US" altLang="ko-KR" dirty="0"/>
              <a:t>              exit 1</a:t>
            </a:r>
          </a:p>
          <a:p>
            <a:r>
              <a:rPr lang="en-US" altLang="ko-KR" dirty="0"/>
              <a:t>            fi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en-US" altLang="ko-KR" dirty="0" err="1"/>
              <a:t>nohup</a:t>
            </a:r>
            <a:r>
              <a:rPr lang="en-US" altLang="ko-KR" dirty="0"/>
              <a:t> </a:t>
            </a:r>
            <a:r>
              <a:rPr lang="en-US" altLang="ko-KR" dirty="0" err="1"/>
              <a:t>setsid</a:t>
            </a:r>
            <a:r>
              <a:rPr lang="en-US" altLang="ko-KR" dirty="0"/>
              <a:t> java -jar "$JAR_FILE" &gt; "$APP_DIR/app.log" 2&gt;&amp;1 &amp; disown</a:t>
            </a:r>
          </a:p>
          <a:p>
            <a:endParaRPr lang="en-US" altLang="ko-KR" dirty="0"/>
          </a:p>
          <a:p>
            <a:r>
              <a:rPr lang="en-US" altLang="ko-KR" dirty="0"/>
              <a:t>            sleep 5</a:t>
            </a:r>
          </a:p>
          <a:p>
            <a:r>
              <a:rPr lang="en-US" altLang="ko-KR" dirty="0"/>
              <a:t>            echo "===== Running java processes ====="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ps</a:t>
            </a:r>
            <a:r>
              <a:rPr lang="en-US" altLang="ko-KR" dirty="0"/>
              <a:t> -</a:t>
            </a:r>
            <a:r>
              <a:rPr lang="en-US" altLang="ko-KR" dirty="0" err="1"/>
              <a:t>ef</a:t>
            </a:r>
            <a:r>
              <a:rPr lang="en-US" altLang="ko-KR" dirty="0"/>
              <a:t> | grep java || true</a:t>
            </a:r>
          </a:p>
          <a:p>
            <a:endParaRPr lang="en-US" altLang="ko-KR" dirty="0"/>
          </a:p>
          <a:p>
            <a:r>
              <a:rPr lang="en-US" altLang="ko-KR" dirty="0"/>
              <a:t>            echo "===== Tail app.log ====="</a:t>
            </a:r>
          </a:p>
          <a:p>
            <a:r>
              <a:rPr lang="en-US" altLang="ko-KR" dirty="0"/>
              <a:t>            tail -n 20 "$APP_DIR/app.log" || true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B7FA3-C6E9-4D50-8811-B6DEB5E3522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60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#spring boot</a:t>
            </a:r>
            <a:r>
              <a:rPr lang="ko-KR" altLang="en-US" dirty="0"/>
              <a:t>로 소스코드 개발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로컬저장소를 만들고</a:t>
            </a:r>
            <a:r>
              <a:rPr lang="en-US" altLang="ko-KR" dirty="0"/>
              <a:t>, </a:t>
            </a:r>
            <a:r>
              <a:rPr lang="ko-KR" altLang="en-US" dirty="0"/>
              <a:t>원격저장소하고 </a:t>
            </a:r>
            <a:r>
              <a:rPr lang="ko-KR" altLang="en-US" dirty="0" err="1"/>
              <a:t>완전다른코드일</a:t>
            </a:r>
            <a:r>
              <a:rPr lang="ko-KR" altLang="en-US" dirty="0"/>
              <a:t> 때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브런치 일치</a:t>
            </a:r>
            <a:r>
              <a:rPr lang="en-US" altLang="ko-KR" dirty="0"/>
              <a:t>(commit -&gt; master -&gt; rename main)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원격저장소 등록</a:t>
            </a:r>
            <a:r>
              <a:rPr lang="en-US" altLang="ko-KR" dirty="0"/>
              <a:t>(</a:t>
            </a:r>
            <a:r>
              <a:rPr lang="ko-KR" altLang="en-US" dirty="0"/>
              <a:t>이클립스는 </a:t>
            </a:r>
            <a:r>
              <a:rPr lang="en-US" altLang="ko-KR" dirty="0"/>
              <a:t>git</a:t>
            </a:r>
            <a:r>
              <a:rPr lang="ko-KR" altLang="en-US" dirty="0"/>
              <a:t>에서 등록</a:t>
            </a:r>
            <a:r>
              <a:rPr lang="en-US" altLang="ko-KR" dirty="0"/>
              <a:t>/token password 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remote add origin https://github.com/WonDongGeon/AWS_Repository.git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원격저장소</a:t>
            </a:r>
            <a:r>
              <a:rPr lang="en-US" altLang="ko-KR" dirty="0"/>
              <a:t>, </a:t>
            </a:r>
            <a:r>
              <a:rPr lang="ko-KR" altLang="en-US" dirty="0"/>
              <a:t>로컬저장소 소스 코드 불일치</a:t>
            </a:r>
          </a:p>
          <a:p>
            <a:r>
              <a:rPr lang="en-US" altLang="ko-KR" dirty="0"/>
              <a:t>git pull origin main --allow-unrelated-histories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원격저장소에 있는 코드를 로컬저장소 일치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esc -&gt; :</a:t>
            </a:r>
            <a:r>
              <a:rPr lang="en-US" altLang="ko-KR" dirty="0" err="1"/>
              <a:t>wq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4)</a:t>
            </a:r>
            <a:r>
              <a:rPr lang="ko-KR" altLang="en-US" dirty="0"/>
              <a:t>로컬저장소 코드를 원격저장소에 </a:t>
            </a:r>
            <a:r>
              <a:rPr lang="en-US" altLang="ko-KR" dirty="0"/>
              <a:t>push </a:t>
            </a:r>
          </a:p>
          <a:p>
            <a:r>
              <a:rPr lang="en-US" altLang="ko-KR" dirty="0"/>
              <a:t>git push origin main --force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B7FA3-C6E9-4D50-8811-B6DEB5E3522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#spring boot</a:t>
            </a:r>
            <a:r>
              <a:rPr lang="ko-KR" altLang="en-US" dirty="0"/>
              <a:t>로 소스코드 개발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로컬저장소를 만들고</a:t>
            </a:r>
            <a:r>
              <a:rPr lang="en-US" altLang="ko-KR" dirty="0"/>
              <a:t>, </a:t>
            </a:r>
            <a:r>
              <a:rPr lang="ko-KR" altLang="en-US" dirty="0"/>
              <a:t>원격저장소하고 </a:t>
            </a:r>
            <a:r>
              <a:rPr lang="ko-KR" altLang="en-US" dirty="0" err="1"/>
              <a:t>완전다른코드일</a:t>
            </a:r>
            <a:r>
              <a:rPr lang="ko-KR" altLang="en-US" dirty="0"/>
              <a:t> 때</a:t>
            </a:r>
          </a:p>
          <a:p>
            <a:r>
              <a:rPr lang="en-US" altLang="ko-KR" dirty="0"/>
              <a:t>1)</a:t>
            </a:r>
            <a:r>
              <a:rPr lang="ko-KR" altLang="en-US" dirty="0"/>
              <a:t>브런치 일치</a:t>
            </a:r>
            <a:r>
              <a:rPr lang="en-US" altLang="ko-KR" dirty="0"/>
              <a:t>(commit -&gt; master -&gt; rename main)</a:t>
            </a:r>
          </a:p>
          <a:p>
            <a:r>
              <a:rPr lang="en-US" altLang="ko-KR" dirty="0"/>
              <a:t>2)</a:t>
            </a:r>
            <a:r>
              <a:rPr lang="ko-KR" altLang="en-US" dirty="0"/>
              <a:t>원격저장소 등록</a:t>
            </a:r>
            <a:r>
              <a:rPr lang="en-US" altLang="ko-KR" dirty="0"/>
              <a:t>(</a:t>
            </a:r>
            <a:r>
              <a:rPr lang="ko-KR" altLang="en-US" dirty="0"/>
              <a:t>이클립스는 </a:t>
            </a:r>
            <a:r>
              <a:rPr lang="en-US" altLang="ko-KR" dirty="0"/>
              <a:t>git</a:t>
            </a:r>
            <a:r>
              <a:rPr lang="ko-KR" altLang="en-US" dirty="0"/>
              <a:t>에서 등록</a:t>
            </a:r>
            <a:r>
              <a:rPr lang="en-US" altLang="ko-KR" dirty="0"/>
              <a:t>/token password 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git remote add origin https://github.com/WonDongGeon/AWS_Repository.git</a:t>
            </a:r>
          </a:p>
          <a:p>
            <a:r>
              <a:rPr lang="en-US" altLang="ko-KR" dirty="0"/>
              <a:t>3)</a:t>
            </a:r>
            <a:r>
              <a:rPr lang="ko-KR" altLang="en-US" dirty="0"/>
              <a:t>원격저장소</a:t>
            </a:r>
            <a:r>
              <a:rPr lang="en-US" altLang="ko-KR" dirty="0"/>
              <a:t>, </a:t>
            </a:r>
            <a:r>
              <a:rPr lang="ko-KR" altLang="en-US" dirty="0"/>
              <a:t>로컬저장소 소스 코드 불일치</a:t>
            </a:r>
          </a:p>
          <a:p>
            <a:r>
              <a:rPr lang="en-US" altLang="ko-KR" dirty="0"/>
              <a:t>git pull origin main --allow-unrelated-histories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원격저장소에 있는 코드를 로컬저장소 일치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esc -&gt; :</a:t>
            </a:r>
            <a:r>
              <a:rPr lang="en-US" altLang="ko-KR" dirty="0" err="1"/>
              <a:t>wq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4)</a:t>
            </a:r>
            <a:r>
              <a:rPr lang="ko-KR" altLang="en-US" dirty="0"/>
              <a:t>로컬저장소 코드를 원격저장소에 </a:t>
            </a:r>
            <a:r>
              <a:rPr lang="en-US" altLang="ko-KR" dirty="0"/>
              <a:t>push </a:t>
            </a:r>
          </a:p>
          <a:p>
            <a:r>
              <a:rPr lang="en-US" altLang="ko-KR" dirty="0"/>
              <a:t>git push origin main --force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B7FA3-C6E9-4D50-8811-B6DEB5E3522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24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0F667-3E4E-4724-B208-1D9FA352E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4A8F8-80F8-4F04-A599-1F8A4DB71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9CFA6-116F-4650-BA79-331D22B5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AF7A9-0CAC-499D-ABE5-A89AD762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7EAC4-E804-474B-8AF4-9CC8DCF8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C0CCE-04A6-48A2-AABE-2431E72D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FE9EF-C8A9-4A28-8048-81982086E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030D9-87FF-4BD6-8AEA-4357B2DC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D9994-B791-4A58-ADE0-A1A41B9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B7EFD-C470-4A19-B45A-B5093ECD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6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4D3810-15C2-4827-8E5E-13B79AB21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DD66A4-444D-4C2B-9A74-16B4597A3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7B2DFB-DC95-4222-970E-A5CFC6E9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7DC4F-C1E9-4479-B241-77A97FC3E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8B26F-BB94-4AAA-9C6D-016B8E3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6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3B9E4-0786-4466-9E6A-BA92EA26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75F29-D129-4DBD-BE87-FE5B0B185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6AE72-F35A-4830-AF5C-CB1F679A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7AC32-64FF-40D1-B464-FB3323FF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6C768-BBAF-4AEE-8350-DB3AAB9A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19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91654-9D4F-471E-8817-17B692A7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6AD5BA-16D4-448C-88A0-881EFC27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AAF4B-0B87-410D-944E-0733875F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CB985-FA49-401E-9582-FD7E91F6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4AC1A-653C-4C63-B434-3A7A7416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09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8A3DE-E953-454E-BE7C-062F0735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89356-0A53-48F8-9145-1859E039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4A694C-296A-41D9-821B-C0CC2D98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FAEF3-F845-4E90-9C32-6C421DBB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78B3D-A9B4-423B-BF84-7039BAA3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4162B-B05C-4AAA-9061-90264067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7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483CD-035B-4FAD-9E82-7431C5343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6BFC6-5203-4740-8A53-D86ED1A4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4B3D22-E539-403A-B77F-AAADAEC48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BADCC0-2B59-496C-916A-565C7C48F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341B9E-2BE6-40EC-957A-070A786B2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C8ABF-09F6-4F21-BA17-75ADAC9C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884F36-DFED-4474-AD59-31B084E7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31A136-D0BA-40C4-B921-47CFE2F3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8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90EC1-51EB-4EAA-B3A1-15A0356B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4878F-4B4C-4586-A614-651B41BD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05E33-48C3-45C1-A009-1D25440E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E5807-C56A-48EB-8261-203F2763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8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D5711A-7BB2-41BB-8AF0-61A58EED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C2D2F-09F3-4FD6-A111-2341977D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56090-50D7-465F-BA6E-C49F8783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2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3DA7E-A446-4443-A9D0-922C2F74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9E6DF-1148-48F1-B9F2-51F694248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96291-8616-4FC6-BDF1-73AF69B1D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F1D1B-42BD-4587-9317-D51DE957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027380-6072-4377-960F-1B975D92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04CE8E-37E4-479F-A56C-3658A317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3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CFBD0-40B6-4415-A390-58B9E0D5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03993-0878-408A-AB59-3EA81FC31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EEA793-9C44-4C2C-B978-FC91A7F47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3A0834-FE95-48B5-992E-AD2E5D63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21F01-6972-483E-9629-FEB55752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F6652A-C68C-4006-81A9-70F080F9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0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3997E6-BAEF-4157-B8A6-7220C008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5FE15-1D25-47ED-8425-9B139559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3A334-88FC-4244-A8CF-7D2F0BB1E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BA35-0E3E-4DD4-BC82-DB7B56098E9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880C6-1285-4810-AED2-EFFAAFEF0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3F902-E3CA-4D93-8EA8-085796AAC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2EF1-E2B9-4FF9-9034-EBC5E2C35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c2-3-34-4-100.ap-northeast-2.compute.amazonaws.com:8080/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88E6A7-74D6-4A7A-BB59-D6EA59394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0661"/>
          </a:xfrm>
        </p:spPr>
        <p:txBody>
          <a:bodyPr/>
          <a:lstStyle/>
          <a:p>
            <a:pPr algn="ctr"/>
            <a:r>
              <a:rPr lang="en-US" altLang="ko-KR" dirty="0"/>
              <a:t>1. AWS</a:t>
            </a:r>
            <a:r>
              <a:rPr lang="ko-KR" altLang="en-US" dirty="0"/>
              <a:t> 인스턴스 생성 및 설정</a:t>
            </a:r>
            <a:endParaRPr lang="en-US" altLang="ko-KR" dirty="0"/>
          </a:p>
          <a:p>
            <a:pPr algn="ctr"/>
            <a:r>
              <a:rPr lang="en-US" altLang="ko-KR" dirty="0"/>
              <a:t>2. GITHUB Repository</a:t>
            </a:r>
            <a:r>
              <a:rPr lang="ko-KR" altLang="en-US" dirty="0"/>
              <a:t> 생성 및 설정</a:t>
            </a:r>
            <a:endParaRPr lang="en-US" altLang="ko-KR" dirty="0"/>
          </a:p>
          <a:p>
            <a:pPr algn="ctr"/>
            <a:r>
              <a:rPr lang="en-US" altLang="ko-KR" dirty="0"/>
              <a:t>3. SPIRNG BOOT </a:t>
            </a:r>
            <a:r>
              <a:rPr lang="ko-KR" altLang="en-US" dirty="0"/>
              <a:t>생성 및 설정</a:t>
            </a:r>
            <a:endParaRPr lang="en-US" altLang="ko-KR" dirty="0"/>
          </a:p>
          <a:p>
            <a:pPr algn="ctr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37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3A240-8676-46D3-907C-535BC8D0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1" y="1654629"/>
            <a:ext cx="3559629" cy="391273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연결된 것을 확인했으면 인스턴스 생성할 때 고급세부정보 사항에 입력했던 내용은 자바설치 내용인데 그 자바설치가 잘 이루어졌는데 </a:t>
            </a:r>
            <a:r>
              <a:rPr lang="en-US" altLang="ko-KR" dirty="0"/>
              <a:t>java --version</a:t>
            </a:r>
            <a:r>
              <a:rPr lang="ko-KR" altLang="en-US" dirty="0"/>
              <a:t>을 입력하여 확인 이러면 준비 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9782D-4E33-4F91-A02C-D94FE854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420" y="1392625"/>
            <a:ext cx="7981839" cy="41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4D66D-8CB8-4218-9C13-A39E406F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43" y="2498725"/>
            <a:ext cx="10515600" cy="1325563"/>
          </a:xfrm>
        </p:spPr>
        <p:txBody>
          <a:bodyPr/>
          <a:lstStyle/>
          <a:p>
            <a:r>
              <a:rPr lang="en-US" altLang="ko-KR" dirty="0"/>
              <a:t>2. GITHUB Repository </a:t>
            </a:r>
            <a:r>
              <a:rPr lang="ko-KR" altLang="en-US" dirty="0"/>
              <a:t>생성 및 설정</a:t>
            </a:r>
          </a:p>
        </p:txBody>
      </p:sp>
    </p:spTree>
    <p:extLst>
      <p:ext uri="{BB962C8B-B14F-4D97-AF65-F5344CB8AC3E}">
        <p14:creationId xmlns:p14="http://schemas.microsoft.com/office/powerpoint/2010/main" val="272932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E893B8C-5960-4FA0-9A67-2D1A721F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1716" y="206819"/>
            <a:ext cx="6135341" cy="644436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6B4E5-C043-4DB9-B9A4-D62E212DB2EB}"/>
              </a:ext>
            </a:extLst>
          </p:cNvPr>
          <p:cNvSpPr txBox="1"/>
          <p:nvPr/>
        </p:nvSpPr>
        <p:spPr>
          <a:xfrm>
            <a:off x="657726" y="1507958"/>
            <a:ext cx="378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6771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92DAF59-3542-4CA6-A676-409303573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5857" y="365125"/>
            <a:ext cx="6037943" cy="6328472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C2D4D-2D67-431E-8BE5-18B9C0A382CE}"/>
              </a:ext>
            </a:extLst>
          </p:cNvPr>
          <p:cNvSpPr txBox="1"/>
          <p:nvPr/>
        </p:nvSpPr>
        <p:spPr>
          <a:xfrm>
            <a:off x="1235242" y="1106905"/>
            <a:ext cx="359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Actions </a:t>
            </a:r>
            <a:r>
              <a:rPr lang="ko-KR" altLang="en-US" dirty="0"/>
              <a:t>탭에</a:t>
            </a:r>
            <a:endParaRPr lang="en-US" altLang="ko-KR" dirty="0"/>
          </a:p>
          <a:p>
            <a:r>
              <a:rPr lang="en-US" altLang="ko-KR" dirty="0"/>
              <a:t>Set up a workflow yourself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610811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47264E5-04F7-40E4-B856-2D256DB97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94515" y="490226"/>
            <a:ext cx="6008913" cy="600264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9724D7-8CF7-417C-B357-80D5A67B89D6}"/>
              </a:ext>
            </a:extLst>
          </p:cNvPr>
          <p:cNvSpPr txBox="1"/>
          <p:nvPr/>
        </p:nvSpPr>
        <p:spPr>
          <a:xfrm>
            <a:off x="850232" y="1796716"/>
            <a:ext cx="2935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Main.yml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내용은 밑에 내용 붙여넣기</a:t>
            </a:r>
          </a:p>
        </p:txBody>
      </p:sp>
    </p:spTree>
    <p:extLst>
      <p:ext uri="{BB962C8B-B14F-4D97-AF65-F5344CB8AC3E}">
        <p14:creationId xmlns:p14="http://schemas.microsoft.com/office/powerpoint/2010/main" val="11370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065E9F-0DF0-4CD9-A165-8BD4E038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63" y="275644"/>
            <a:ext cx="909764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9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483F82-88CC-441B-9D6D-7ECE0E74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3" y="624113"/>
            <a:ext cx="5608147" cy="5871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743930-20B0-49DF-870B-06235DCD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188" y="624113"/>
            <a:ext cx="5624447" cy="587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A065EB-E162-4374-A8BB-36F843F81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595" y="616339"/>
            <a:ext cx="5012262" cy="524794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D3D1CF-4729-4124-A2C0-0DAE17201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94" y="616339"/>
            <a:ext cx="5257606" cy="556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A01E59-9C69-466B-AEB6-FD09E9AA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51" y="503348"/>
            <a:ext cx="5516921" cy="552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F602A6-A413-4D33-9E75-80E2C7E0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8" y="503348"/>
            <a:ext cx="5166598" cy="542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E4C01E-E786-4C2B-AAC3-C214269B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95" y="566217"/>
            <a:ext cx="5464020" cy="572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8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DF494-BD43-4D22-8543-917128C2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6" y="2571296"/>
            <a:ext cx="7913913" cy="1325563"/>
          </a:xfrm>
        </p:spPr>
        <p:txBody>
          <a:bodyPr/>
          <a:lstStyle/>
          <a:p>
            <a:r>
              <a:rPr lang="en-US" altLang="ko-KR" dirty="0"/>
              <a:t>1. AWS </a:t>
            </a:r>
            <a:r>
              <a:rPr lang="ko-KR" altLang="en-US" dirty="0"/>
              <a:t>인스턴스 생성 및 설정</a:t>
            </a:r>
          </a:p>
        </p:txBody>
      </p:sp>
    </p:spTree>
    <p:extLst>
      <p:ext uri="{BB962C8B-B14F-4D97-AF65-F5344CB8AC3E}">
        <p14:creationId xmlns:p14="http://schemas.microsoft.com/office/powerpoint/2010/main" val="168372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7A10CC8-A621-4C27-A979-2A26185F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530" y="468972"/>
            <a:ext cx="5694642" cy="5943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41DB1C-9843-472E-8556-02E6F72C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8011" y="468972"/>
            <a:ext cx="5694642" cy="5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67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8DC4EE-6F55-413E-B5E1-9A4E3EB3F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1" y="413657"/>
            <a:ext cx="5725865" cy="6030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2AE1CA-2590-4E4B-A331-98AB06AD2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532" y="504371"/>
            <a:ext cx="5509897" cy="58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F8A2CD-8D0A-4570-B7D2-BB0CD0C6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65" y="435428"/>
            <a:ext cx="5968472" cy="59871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739AA3-FC88-48B5-864B-DAF0ADA6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188" y="475181"/>
            <a:ext cx="5789842" cy="604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5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0E3696-6289-40D5-8FBB-22D9B076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7" y="246640"/>
            <a:ext cx="6041734" cy="6364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AC226C-EE9B-4065-9C23-F41270FE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10" y="943572"/>
            <a:ext cx="5032890" cy="52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79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6F364-5A25-4EFC-8AED-A3AA7DB1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714" y="2484210"/>
            <a:ext cx="9800772" cy="1325563"/>
          </a:xfrm>
        </p:spPr>
        <p:txBody>
          <a:bodyPr/>
          <a:lstStyle/>
          <a:p>
            <a:r>
              <a:rPr lang="en-US" altLang="ko-KR" dirty="0"/>
              <a:t>3. Spring Boot </a:t>
            </a:r>
            <a:r>
              <a:rPr lang="ko-KR" altLang="en-US" dirty="0"/>
              <a:t>프로젝트 생성 및 설정</a:t>
            </a:r>
          </a:p>
        </p:txBody>
      </p:sp>
    </p:spTree>
    <p:extLst>
      <p:ext uri="{BB962C8B-B14F-4D97-AF65-F5344CB8AC3E}">
        <p14:creationId xmlns:p14="http://schemas.microsoft.com/office/powerpoint/2010/main" val="396090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1A8204-D985-44E0-9249-AF1086BEB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504" y="243567"/>
            <a:ext cx="9214688" cy="49960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8F16E-D19E-4A69-85C1-7CD49EC0A231}"/>
              </a:ext>
            </a:extLst>
          </p:cNvPr>
          <p:cNvSpPr txBox="1"/>
          <p:nvPr/>
        </p:nvSpPr>
        <p:spPr>
          <a:xfrm>
            <a:off x="2307771" y="5457371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boot</a:t>
            </a:r>
            <a:r>
              <a:rPr lang="ko-KR" altLang="en-US" dirty="0"/>
              <a:t> 프로젝트 생성을 위해 </a:t>
            </a:r>
            <a:r>
              <a:rPr lang="en-US" altLang="ko-KR" dirty="0"/>
              <a:t>file -&gt; new -&gt; other</a:t>
            </a:r>
            <a:r>
              <a:rPr lang="ko-KR" altLang="en-US" dirty="0"/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938022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DE3566-2176-48A9-8F42-6661B9A0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09" y="133917"/>
            <a:ext cx="4982270" cy="48774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6A6CD6-2E9F-4E89-8510-F35D5BD9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86865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4DE0F1-1CE0-4E77-A7D1-04E1324A3908}"/>
              </a:ext>
            </a:extLst>
          </p:cNvPr>
          <p:cNvSpPr txBox="1"/>
          <p:nvPr/>
        </p:nvSpPr>
        <p:spPr>
          <a:xfrm>
            <a:off x="740229" y="5399314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starter project </a:t>
            </a:r>
            <a:r>
              <a:rPr lang="ko-KR" altLang="en-US" dirty="0"/>
              <a:t>선택 </a:t>
            </a:r>
            <a:r>
              <a:rPr lang="en-US" altLang="ko-KR" dirty="0"/>
              <a:t>Next</a:t>
            </a:r>
          </a:p>
          <a:p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은 맘대로</a:t>
            </a:r>
            <a:endParaRPr lang="en-US" altLang="ko-KR" dirty="0"/>
          </a:p>
          <a:p>
            <a:r>
              <a:rPr lang="ko-KR" altLang="en-US" dirty="0"/>
              <a:t>그 외 설정은 같게 후 </a:t>
            </a:r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563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8B749-36CD-448A-BF24-160F119787F8}"/>
              </a:ext>
            </a:extLst>
          </p:cNvPr>
          <p:cNvSpPr txBox="1"/>
          <p:nvPr/>
        </p:nvSpPr>
        <p:spPr>
          <a:xfrm>
            <a:off x="5907756" y="3794157"/>
            <a:ext cx="4674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라이브러리는 </a:t>
            </a:r>
            <a:r>
              <a:rPr lang="ko-KR" altLang="en-US" dirty="0" err="1"/>
              <a:t>체크표시된거</a:t>
            </a:r>
            <a:r>
              <a:rPr lang="ko-KR" altLang="en-US" dirty="0"/>
              <a:t> 전부 </a:t>
            </a:r>
            <a:r>
              <a:rPr lang="ko-KR" altLang="en-US" dirty="0" err="1"/>
              <a:t>받아놓는</a:t>
            </a:r>
            <a:r>
              <a:rPr lang="ko-KR" altLang="en-US" dirty="0"/>
              <a:t> 편이 좋음</a:t>
            </a:r>
            <a:r>
              <a:rPr lang="en-US" altLang="ko-KR" dirty="0"/>
              <a:t>(H2, PostgreSQL</a:t>
            </a:r>
            <a:r>
              <a:rPr lang="ko-KR" altLang="en-US" dirty="0"/>
              <a:t>은 </a:t>
            </a:r>
            <a:r>
              <a:rPr lang="ko-KR" altLang="en-US" dirty="0" err="1"/>
              <a:t>사용할일이</a:t>
            </a:r>
            <a:r>
              <a:rPr lang="ko-KR" altLang="en-US" dirty="0"/>
              <a:t> 없을 수 있음</a:t>
            </a:r>
            <a:r>
              <a:rPr lang="en-US" altLang="ko-KR" dirty="0"/>
              <a:t>) : spring</a:t>
            </a:r>
          </a:p>
          <a:p>
            <a:endParaRPr lang="en-US" altLang="ko-KR" dirty="0"/>
          </a:p>
          <a:p>
            <a:r>
              <a:rPr lang="en-US" altLang="ko-KR" dirty="0" err="1"/>
              <a:t>Finishi</a:t>
            </a:r>
            <a:r>
              <a:rPr lang="ko-KR" altLang="en-US" dirty="0"/>
              <a:t>를 클릭하면 생성된 것을 확인할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 후 </a:t>
            </a:r>
            <a:endParaRPr lang="en-US" altLang="ko-KR" dirty="0"/>
          </a:p>
          <a:p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AwsGithubSpringbootApplication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클래스에 코드 작성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9C9EAE-598F-4239-93CD-C9EDB91B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780" y="0"/>
            <a:ext cx="7049824" cy="35926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46A8B5-AF45-4363-B160-56C722259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9" y="0"/>
            <a:ext cx="4864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8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B0EF70-2294-44DB-AB64-EE33A9E8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8" y="391885"/>
            <a:ext cx="5829922" cy="50872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D7D60-BF7E-4CAE-8835-FA1F4EEA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41" y="1668264"/>
            <a:ext cx="4578559" cy="4797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055D5-13D7-48C6-9298-1630B9BC1247}"/>
              </a:ext>
            </a:extLst>
          </p:cNvPr>
          <p:cNvSpPr txBox="1"/>
          <p:nvPr/>
        </p:nvSpPr>
        <p:spPr>
          <a:xfrm>
            <a:off x="266078" y="5863771"/>
            <a:ext cx="47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테스트를 위해 서버포트를 지정해줌</a:t>
            </a:r>
          </a:p>
        </p:txBody>
      </p:sp>
    </p:spTree>
    <p:extLst>
      <p:ext uri="{BB962C8B-B14F-4D97-AF65-F5344CB8AC3E}">
        <p14:creationId xmlns:p14="http://schemas.microsoft.com/office/powerpoint/2010/main" val="94676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463027-976D-455D-9BB2-6843ACE9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9" y="2086979"/>
            <a:ext cx="5062863" cy="35272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0D9A70-903A-4596-BE28-CBF233CB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357" y="249666"/>
            <a:ext cx="7211431" cy="3600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51D1E-28DC-4886-91A7-FD6E708B4D2C}"/>
              </a:ext>
            </a:extLst>
          </p:cNvPr>
          <p:cNvSpPr txBox="1"/>
          <p:nvPr/>
        </p:nvSpPr>
        <p:spPr>
          <a:xfrm>
            <a:off x="2946400" y="5979886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실행된 것이 확인됨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22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E08A15-6668-4D6A-AE8A-D50ACA2ECF4F}"/>
              </a:ext>
            </a:extLst>
          </p:cNvPr>
          <p:cNvSpPr txBox="1"/>
          <p:nvPr/>
        </p:nvSpPr>
        <p:spPr>
          <a:xfrm>
            <a:off x="872374" y="2075543"/>
            <a:ext cx="3730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인스턴스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이름 지정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애플리케이션 및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이미지</a:t>
            </a:r>
            <a:r>
              <a:rPr lang="en-US" altLang="ko-KR" dirty="0"/>
              <a:t>ubuntu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8389F6-0F35-41A6-B49A-ABC9C1ED7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545" y="0"/>
            <a:ext cx="7079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1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934649-B8B5-4198-8665-A53FC6D5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1" y="200996"/>
            <a:ext cx="7003536" cy="45662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1A6CE-56E8-4CE7-967F-D85699643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400" y="794102"/>
            <a:ext cx="3682544" cy="56597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770FA-7F32-4312-83F2-B5FFA1B4EAB5}"/>
              </a:ext>
            </a:extLst>
          </p:cNvPr>
          <p:cNvSpPr txBox="1"/>
          <p:nvPr/>
        </p:nvSpPr>
        <p:spPr>
          <a:xfrm>
            <a:off x="802105" y="5245768"/>
            <a:ext cx="4462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잘되는 것이 확인되면 다시 서버 포트를 삭제하고 저장함</a:t>
            </a:r>
            <a:endParaRPr lang="en-US" altLang="ko-KR" dirty="0"/>
          </a:p>
          <a:p>
            <a:r>
              <a:rPr lang="ko-KR" altLang="en-US" dirty="0"/>
              <a:t>그 다음 프로젝트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Team -&gt; share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581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2919D4C-6C3E-41B1-AF51-16995392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258" y="165943"/>
            <a:ext cx="7049484" cy="40772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28DF3-96E9-453B-A6B5-988910750A7C}"/>
              </a:ext>
            </a:extLst>
          </p:cNvPr>
          <p:cNvSpPr txBox="1"/>
          <p:nvPr/>
        </p:nvSpPr>
        <p:spPr>
          <a:xfrm>
            <a:off x="1588168" y="4764505"/>
            <a:ext cx="983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</a:t>
            </a:r>
            <a:r>
              <a:rPr lang="en-US" altLang="ko-KR" dirty="0"/>
              <a:t>create </a:t>
            </a:r>
            <a:r>
              <a:rPr lang="ko-KR" altLang="en-US" dirty="0"/>
              <a:t>하고 </a:t>
            </a:r>
            <a:r>
              <a:rPr lang="en-US" altLang="ko-KR" dirty="0"/>
              <a:t>finish(</a:t>
            </a:r>
            <a:r>
              <a:rPr lang="ko-KR" altLang="en-US" dirty="0"/>
              <a:t>에러 </a:t>
            </a:r>
            <a:r>
              <a:rPr lang="ko-KR" altLang="en-US" dirty="0" err="1"/>
              <a:t>뜨는건</a:t>
            </a:r>
            <a:r>
              <a:rPr lang="ko-KR" altLang="en-US" dirty="0"/>
              <a:t> </a:t>
            </a:r>
            <a:r>
              <a:rPr lang="ko-KR" altLang="en-US" dirty="0" err="1"/>
              <a:t>무시해도됨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이미 생성을 했기 때문에 다른 프로젝트로 예를 들었음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307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2A394A-62CB-45EA-9176-793853F6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604" y="0"/>
            <a:ext cx="8723086" cy="4711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90AF03-0D6F-4F96-BA32-4B58ACA1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9" y="1018774"/>
            <a:ext cx="5430008" cy="4353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CDD81-4EE0-4E6E-A37B-A05C1AA223EB}"/>
              </a:ext>
            </a:extLst>
          </p:cNvPr>
          <p:cNvSpPr txBox="1"/>
          <p:nvPr/>
        </p:nvSpPr>
        <p:spPr>
          <a:xfrm>
            <a:off x="5993297" y="5325080"/>
            <a:ext cx="351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먼저 한 다음 브런치 이름을 </a:t>
            </a:r>
            <a:r>
              <a:rPr lang="en-US" altLang="ko-KR" dirty="0"/>
              <a:t>master</a:t>
            </a:r>
            <a:r>
              <a:rPr lang="ko-KR" altLang="en-US" dirty="0"/>
              <a:t>에서 </a:t>
            </a:r>
            <a:r>
              <a:rPr lang="en-US" altLang="ko-KR" dirty="0"/>
              <a:t>main</a:t>
            </a:r>
            <a:r>
              <a:rPr lang="ko-KR" altLang="en-US" dirty="0"/>
              <a:t>으로 바꿈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4C4AAB-A803-4230-A02D-615D9B7F4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570" y="5043691"/>
            <a:ext cx="2267266" cy="14861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3AA597-B642-4CA2-A0FC-7BC6CDFE0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69" y="4081489"/>
            <a:ext cx="485842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24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C2445-8EE3-4F8A-9C1C-0DED6217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명령어로 할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0F76D3-9846-401C-93F7-6F2CA111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76" y="2063266"/>
            <a:ext cx="10545647" cy="4382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E5AE6A-F84F-4A97-B203-09C1503C3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76" y="2689416"/>
            <a:ext cx="8830907" cy="1667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D7726-1595-44C7-8A13-72105BF64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76" y="4544463"/>
            <a:ext cx="7792537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76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1716BC-B4AD-4164-B39B-DDDBEF01B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8153" y="1197202"/>
            <a:ext cx="6468378" cy="180047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C2B240-9B72-4F8C-A5EC-4B125A0E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010" y="3713719"/>
            <a:ext cx="7335274" cy="17528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3DC927-0A83-4288-9049-F4413CD844F1}"/>
              </a:ext>
            </a:extLst>
          </p:cNvPr>
          <p:cNvSpPr txBox="1"/>
          <p:nvPr/>
        </p:nvSpPr>
        <p:spPr>
          <a:xfrm>
            <a:off x="1033010" y="5903495"/>
            <a:ext cx="963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이러면 정상적으로 </a:t>
            </a:r>
            <a:r>
              <a:rPr lang="ko-KR" altLang="en-US" dirty="0" err="1"/>
              <a:t>깃헙</a:t>
            </a:r>
            <a:r>
              <a:rPr lang="ko-KR" altLang="en-US" dirty="0"/>
              <a:t> </a:t>
            </a:r>
            <a:r>
              <a:rPr lang="ko-KR" altLang="en-US" dirty="0" err="1"/>
              <a:t>레포지토리에</a:t>
            </a:r>
            <a:r>
              <a:rPr lang="ko-KR" altLang="en-US" dirty="0"/>
              <a:t> </a:t>
            </a:r>
            <a:r>
              <a:rPr lang="ko-KR" altLang="en-US" dirty="0" err="1"/>
              <a:t>푸쉬가</a:t>
            </a:r>
            <a:r>
              <a:rPr lang="ko-KR" altLang="en-US" dirty="0"/>
              <a:t> 되어 업로드 된 것을 확인하면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045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0FF08-E2B1-47E1-8B67-F8F3FFDC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458" y="2530809"/>
            <a:ext cx="2797342" cy="1325563"/>
          </a:xfrm>
        </p:spPr>
        <p:txBody>
          <a:bodyPr/>
          <a:lstStyle/>
          <a:p>
            <a:r>
              <a:rPr lang="ko-KR" altLang="en-US"/>
              <a:t>배포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32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2B5823-191C-42B1-A884-FFDFCE6F1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398" y="0"/>
            <a:ext cx="6676423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BACABD-B792-4497-A212-B75E57A4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79" y="903294"/>
            <a:ext cx="6211167" cy="1105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51097-CC2D-417C-804E-4A6ECC49CA66}"/>
              </a:ext>
            </a:extLst>
          </p:cNvPr>
          <p:cNvSpPr txBox="1"/>
          <p:nvPr/>
        </p:nvSpPr>
        <p:spPr>
          <a:xfrm>
            <a:off x="239179" y="3786842"/>
            <a:ext cx="7398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Spring Boot </a:t>
            </a:r>
            <a:r>
              <a:rPr lang="ko-KR" altLang="en-US" dirty="0"/>
              <a:t>프로젝트 </a:t>
            </a:r>
            <a:r>
              <a:rPr lang="ko-KR" altLang="en-US" dirty="0" err="1"/>
              <a:t>푸쉬를</a:t>
            </a:r>
            <a:r>
              <a:rPr lang="ko-KR" altLang="en-US" dirty="0"/>
              <a:t> 완료하면</a:t>
            </a:r>
            <a:endParaRPr lang="en-US" altLang="ko-KR" dirty="0"/>
          </a:p>
          <a:p>
            <a:r>
              <a:rPr lang="ko-KR" altLang="en-US" dirty="0"/>
              <a:t>위와 같이 </a:t>
            </a:r>
            <a:r>
              <a:rPr lang="en-US" altLang="ko-KR" dirty="0" err="1"/>
              <a:t>main.yml</a:t>
            </a:r>
            <a:r>
              <a:rPr lang="ko-KR" altLang="en-US" dirty="0"/>
              <a:t>에서 빌드를 시작하고 성공한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418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223CB93-C9C5-44EE-9F7F-E83C384FD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413" y="2285627"/>
            <a:ext cx="7833510" cy="32928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07BC29-9A6E-41D7-AB21-26B785464E9D}"/>
              </a:ext>
            </a:extLst>
          </p:cNvPr>
          <p:cNvSpPr txBox="1"/>
          <p:nvPr/>
        </p:nvSpPr>
        <p:spPr>
          <a:xfrm>
            <a:off x="417095" y="2518611"/>
            <a:ext cx="31442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GIHUB</a:t>
            </a:r>
          </a:p>
          <a:p>
            <a:r>
              <a:rPr lang="en-US" altLang="ko-KR" dirty="0" err="1"/>
              <a:t>Main.yml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Action secret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Springboot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프로젝트 </a:t>
            </a:r>
            <a:r>
              <a:rPr lang="en-US" altLang="ko-KR" dirty="0"/>
              <a:t>GITHUB </a:t>
            </a:r>
          </a:p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  <a:p>
            <a:endParaRPr lang="en-US" altLang="ko-KR" dirty="0"/>
          </a:p>
          <a:p>
            <a:r>
              <a:rPr lang="ko-KR" altLang="en-US" dirty="0"/>
              <a:t>을 완료하면 </a:t>
            </a:r>
            <a:r>
              <a:rPr lang="en-US" altLang="ko-KR" dirty="0" err="1"/>
              <a:t>main.yml</a:t>
            </a:r>
            <a:r>
              <a:rPr lang="ko-KR" altLang="en-US" dirty="0"/>
              <a:t>에서 이를 빌드하여 </a:t>
            </a:r>
            <a:r>
              <a:rPr lang="en-US" altLang="ko-KR" dirty="0"/>
              <a:t>EC2</a:t>
            </a:r>
            <a:r>
              <a:rPr lang="ko-KR" altLang="en-US" dirty="0"/>
              <a:t>와 연결하여 필요한 폴더와 파일을 </a:t>
            </a:r>
            <a:r>
              <a:rPr lang="en-US" altLang="ko-KR" dirty="0"/>
              <a:t>EC2</a:t>
            </a:r>
            <a:r>
              <a:rPr lang="ko-KR" altLang="en-US" dirty="0"/>
              <a:t>에 업로드한다</a:t>
            </a:r>
            <a:r>
              <a:rPr lang="en-US" altLang="ko-KR" dirty="0"/>
              <a:t>(</a:t>
            </a:r>
            <a:r>
              <a:rPr lang="ko-KR" altLang="en-US" dirty="0"/>
              <a:t>배포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947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EAFC8E-8A12-4B95-B19A-048D77D8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980733"/>
            <a:ext cx="9078592" cy="2448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B12B9E-DCC5-4B64-9ABB-2AE5E2B4E6E0}"/>
              </a:ext>
            </a:extLst>
          </p:cNvPr>
          <p:cNvSpPr txBox="1"/>
          <p:nvPr/>
        </p:nvSpPr>
        <p:spPr>
          <a:xfrm>
            <a:off x="1298791" y="3839624"/>
            <a:ext cx="9336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http://ec2-3-34-4-100.ap-northeast-2.compute.amazonaws.com:8080/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퍼블릭</a:t>
            </a:r>
            <a:r>
              <a:rPr lang="en-US" altLang="ko-KR" dirty="0"/>
              <a:t>DNS + </a:t>
            </a:r>
            <a:r>
              <a:rPr lang="ko-KR" altLang="en-US" dirty="0"/>
              <a:t>포트번호로 정상적으로 잘 배포되었는지 테스트할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잘되면 끝</a:t>
            </a:r>
          </a:p>
        </p:txBody>
      </p:sp>
    </p:spTree>
    <p:extLst>
      <p:ext uri="{BB962C8B-B14F-4D97-AF65-F5344CB8AC3E}">
        <p14:creationId xmlns:p14="http://schemas.microsoft.com/office/powerpoint/2010/main" val="400340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CCA6C-B705-4605-986D-B18630DA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665969"/>
            <a:ext cx="3399972" cy="435133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키페어</a:t>
            </a:r>
            <a:r>
              <a:rPr lang="ko-KR" altLang="en-US" dirty="0"/>
              <a:t> 생성 및 생성된 </a:t>
            </a:r>
            <a:r>
              <a:rPr lang="ko-KR" altLang="en-US" dirty="0" err="1"/>
              <a:t>키페어</a:t>
            </a:r>
            <a:r>
              <a:rPr lang="ko-KR" altLang="en-US" dirty="0"/>
              <a:t> 지정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14ABD-24B9-4624-8E6D-C6585A1C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32" y="331855"/>
            <a:ext cx="6339882" cy="61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1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7CB8B-DCB3-4F3F-98F5-64D30B6E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912710"/>
            <a:ext cx="466271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네트워크 설정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인터넷에</a:t>
            </a:r>
            <a:r>
              <a:rPr lang="en-US" altLang="ko-KR" dirty="0"/>
              <a:t> http </a:t>
            </a:r>
            <a:r>
              <a:rPr lang="ko-KR" altLang="en-US" dirty="0"/>
              <a:t>트래픽 허용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인터넷에서 </a:t>
            </a:r>
            <a:r>
              <a:rPr lang="en-US" altLang="ko-KR" dirty="0"/>
              <a:t>http </a:t>
            </a:r>
            <a:r>
              <a:rPr lang="ko-KR" altLang="en-US" dirty="0"/>
              <a:t>트래픽 허용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체크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71A2C0-83D9-44C0-B163-0A58F276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943" y="419523"/>
            <a:ext cx="6206439" cy="60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C212B-7468-43FD-A4D0-F9480CF7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5" y="1694996"/>
            <a:ext cx="3617686" cy="4351338"/>
          </a:xfrm>
        </p:spPr>
        <p:txBody>
          <a:bodyPr/>
          <a:lstStyle/>
          <a:p>
            <a:r>
              <a:rPr lang="ko-KR" altLang="en-US" dirty="0"/>
              <a:t>네트워크 설정 편집</a:t>
            </a:r>
            <a:endParaRPr lang="en-US" altLang="ko-KR" dirty="0"/>
          </a:p>
          <a:p>
            <a:r>
              <a:rPr lang="ko-KR" altLang="en-US" dirty="0"/>
              <a:t>보안그룹규칙</a:t>
            </a:r>
            <a:r>
              <a:rPr lang="en-US" altLang="ko-KR" dirty="0"/>
              <a:t>3</a:t>
            </a:r>
          </a:p>
          <a:p>
            <a:endParaRPr lang="en-US" altLang="ko-KR" dirty="0"/>
          </a:p>
          <a:p>
            <a:r>
              <a:rPr lang="ko-KR" altLang="en-US" dirty="0"/>
              <a:t>유형 사용자 지정 </a:t>
            </a:r>
            <a:r>
              <a:rPr lang="en-US" altLang="ko-KR" dirty="0"/>
              <a:t>TCP : </a:t>
            </a:r>
            <a:r>
              <a:rPr lang="ko-KR" altLang="en-US" dirty="0"/>
              <a:t>포트 범위 </a:t>
            </a:r>
            <a:r>
              <a:rPr lang="en-US" altLang="ko-KR" dirty="0"/>
              <a:t>8080</a:t>
            </a:r>
          </a:p>
          <a:p>
            <a:r>
              <a:rPr lang="ko-KR" altLang="en-US" dirty="0"/>
              <a:t>소스 유형 사용자 지정 </a:t>
            </a:r>
            <a:r>
              <a:rPr lang="en-US" altLang="ko-KR" dirty="0"/>
              <a:t>: </a:t>
            </a:r>
            <a:r>
              <a:rPr lang="ko-KR" altLang="en-US" dirty="0"/>
              <a:t>원본 </a:t>
            </a:r>
            <a:r>
              <a:rPr lang="en-US" altLang="ko-KR" dirty="0"/>
              <a:t>0.0.0.0/0 </a:t>
            </a:r>
            <a:r>
              <a:rPr lang="ko-KR" altLang="en-US" dirty="0"/>
              <a:t>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8086E-5A45-4451-9C7D-D3A7B0E7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322" y="0"/>
            <a:ext cx="706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8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65D8C4-DFE1-4BB5-B937-B6B9E0BA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337" y="0"/>
            <a:ext cx="705646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84352-48C6-4EBE-83DF-404638164C94}"/>
              </a:ext>
            </a:extLst>
          </p:cNvPr>
          <p:cNvSpPr txBox="1"/>
          <p:nvPr/>
        </p:nvSpPr>
        <p:spPr>
          <a:xfrm>
            <a:off x="373743" y="1063171"/>
            <a:ext cx="3459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고급 세부 정보 맨 밑에 사용자 데이터 공간안에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#!/bin/bash</a:t>
            </a:r>
          </a:p>
          <a:p>
            <a:r>
              <a:rPr lang="en-US" altLang="ko-KR" dirty="0"/>
              <a:t>apt-get update -y</a:t>
            </a:r>
          </a:p>
          <a:p>
            <a:r>
              <a:rPr lang="en-US" altLang="ko-KR" dirty="0"/>
              <a:t>apt-get install -y openjdk-17-jdk</a:t>
            </a:r>
          </a:p>
          <a:p>
            <a:r>
              <a:rPr lang="en-US" altLang="ko-KR" dirty="0"/>
              <a:t>JAVA_HOME_PATH=$(</a:t>
            </a:r>
            <a:r>
              <a:rPr lang="en-US" altLang="ko-KR" dirty="0" err="1"/>
              <a:t>readlink</a:t>
            </a:r>
            <a:r>
              <a:rPr lang="en-US" altLang="ko-KR" dirty="0"/>
              <a:t> -f /</a:t>
            </a:r>
            <a:r>
              <a:rPr lang="en-US" altLang="ko-KR" dirty="0" err="1"/>
              <a:t>usr</a:t>
            </a:r>
            <a:r>
              <a:rPr lang="en-US" altLang="ko-KR" dirty="0"/>
              <a:t>/bin/java | sed "s:bin/java::")</a:t>
            </a:r>
          </a:p>
          <a:p>
            <a:r>
              <a:rPr lang="en-US" altLang="ko-KR" dirty="0"/>
              <a:t>echo "export JAVA_HOME=${JAVA_HOME_PATH}" &gt;&gt; 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</a:p>
          <a:p>
            <a:r>
              <a:rPr lang="en-US" altLang="ko-KR" dirty="0"/>
              <a:t>echo 'export PATH=$JAVA_HOME/bin:$PATH' &gt;&gt; 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</a:p>
          <a:p>
            <a:endParaRPr lang="en-US" altLang="ko-KR" dirty="0"/>
          </a:p>
          <a:p>
            <a:r>
              <a:rPr lang="ko-KR" altLang="en-US" dirty="0"/>
              <a:t>붙여 넣기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다음 인스턴스 시작</a:t>
            </a:r>
          </a:p>
        </p:txBody>
      </p:sp>
    </p:spTree>
    <p:extLst>
      <p:ext uri="{BB962C8B-B14F-4D97-AF65-F5344CB8AC3E}">
        <p14:creationId xmlns:p14="http://schemas.microsoft.com/office/powerpoint/2010/main" val="137748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361027-950A-4250-B014-2C3C0CC2D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67" y="785812"/>
            <a:ext cx="5428634" cy="52863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34150A-5571-471B-B71F-0ED80947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785812"/>
            <a:ext cx="5433532" cy="528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999E6-2645-4B12-AEF2-50D3A33C84B5}"/>
              </a:ext>
            </a:extLst>
          </p:cNvPr>
          <p:cNvSpPr txBox="1"/>
          <p:nvPr/>
        </p:nvSpPr>
        <p:spPr>
          <a:xfrm>
            <a:off x="3018971" y="6211669"/>
            <a:ext cx="5805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상태검사까지 끝나면 연결을 클릭하여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클라이언트에 있는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명령어 복사</a:t>
            </a:r>
          </a:p>
        </p:txBody>
      </p:sp>
    </p:spTree>
    <p:extLst>
      <p:ext uri="{BB962C8B-B14F-4D97-AF65-F5344CB8AC3E}">
        <p14:creationId xmlns:p14="http://schemas.microsoft.com/office/powerpoint/2010/main" val="155440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41AF0-4E1E-48E9-880F-AC70E9D4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215" y="1015999"/>
            <a:ext cx="4299857" cy="4985658"/>
          </a:xfrm>
        </p:spPr>
        <p:txBody>
          <a:bodyPr>
            <a:normAutofit/>
          </a:bodyPr>
          <a:lstStyle/>
          <a:p>
            <a:r>
              <a:rPr lang="ko-KR" altLang="en-US" dirty="0"/>
              <a:t>다운로드에 </a:t>
            </a:r>
            <a:r>
              <a:rPr lang="en-US" altLang="ko-KR" dirty="0" err="1"/>
              <a:t>mykey.pem</a:t>
            </a:r>
            <a:r>
              <a:rPr lang="en-US" altLang="ko-KR" dirty="0"/>
              <a:t>(</a:t>
            </a:r>
            <a:r>
              <a:rPr lang="ko-KR" altLang="en-US" dirty="0" err="1"/>
              <a:t>키페어</a:t>
            </a:r>
            <a:r>
              <a:rPr lang="en-US" altLang="ko-KR" dirty="0"/>
              <a:t>)</a:t>
            </a:r>
            <a:r>
              <a:rPr lang="ko-KR" altLang="en-US" dirty="0"/>
              <a:t>가 다운 </a:t>
            </a:r>
            <a:r>
              <a:rPr lang="ko-KR" altLang="en-US" dirty="0" err="1"/>
              <a:t>받아져있기</a:t>
            </a:r>
            <a:r>
              <a:rPr lang="ko-KR" altLang="en-US" dirty="0"/>
              <a:t> 때문에 다운로드로 경로를 이동한 다음 해당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명령어를 입력하여 연결해준다</a:t>
            </a:r>
            <a:r>
              <a:rPr lang="en-US" altLang="ko-KR" dirty="0"/>
              <a:t>.</a:t>
            </a:r>
            <a:endParaRPr lang="sv-SE" altLang="ko-KR" dirty="0"/>
          </a:p>
          <a:p>
            <a:endParaRPr lang="sv-SE" altLang="ko-KR" dirty="0"/>
          </a:p>
          <a:p>
            <a:r>
              <a:rPr lang="sv-SE" altLang="ko-KR" dirty="0"/>
              <a:t>ssh -i "mykey.pem" ubuntu@ec2-13-209-18-255.ap-northeast-2.compute.amazonaws.com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DE935D-AE63-44AF-885D-95E76C19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35" y="1549280"/>
            <a:ext cx="7493065" cy="39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6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1067</Words>
  <Application>Microsoft Office PowerPoint</Application>
  <PresentationFormat>와이드스크린</PresentationFormat>
  <Paragraphs>163</Paragraphs>
  <Slides>38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맑은 고딕</vt:lpstr>
      <vt:lpstr>Arial</vt:lpstr>
      <vt:lpstr>Consolas</vt:lpstr>
      <vt:lpstr>Office 테마</vt:lpstr>
      <vt:lpstr>PowerPoint 프레젠테이션</vt:lpstr>
      <vt:lpstr>1. AWS 인스턴스 생성 및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GITHUB Repository 생성 및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Spring Boot 프로젝트 생성 및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명령어로 할 경우</vt:lpstr>
      <vt:lpstr>PowerPoint 프레젠테이션</vt:lpstr>
      <vt:lpstr>배포 확인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seoil</dc:creator>
  <cp:lastModifiedBy>seoil</cp:lastModifiedBy>
  <cp:revision>19</cp:revision>
  <dcterms:created xsi:type="dcterms:W3CDTF">2025-08-11T00:26:07Z</dcterms:created>
  <dcterms:modified xsi:type="dcterms:W3CDTF">2025-08-11T02:59:53Z</dcterms:modified>
</cp:coreProperties>
</file>