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CBF8D-2BA5-4F57-B949-AC9051F858A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689DEB-850E-47C1-90E0-EC6F015AA6D3}">
      <dgm:prSet phldrT="[텍스트]"/>
      <dgm:spPr/>
      <dgm:t>
        <a:bodyPr/>
        <a:lstStyle/>
        <a:p>
          <a:pPr latinLnBrk="1"/>
          <a:r>
            <a:rPr lang="ko-KR" altLang="en-US" dirty="0"/>
            <a:t>고양이 전쟁</a:t>
          </a:r>
        </a:p>
      </dgm:t>
    </dgm:pt>
    <dgm:pt modelId="{4FEB727D-E853-4602-8C83-A42972CB2D09}" type="par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2D5E0714-3C4A-48F0-BE03-76087D8B9975}" type="sib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750A8892-7427-46D2-9459-FFAC31752F0B}">
      <dgm:prSet phldrT="[텍스트]"/>
      <dgm:spPr/>
      <dgm:t>
        <a:bodyPr/>
        <a:lstStyle/>
        <a:p>
          <a:pPr latinLnBrk="1"/>
          <a:r>
            <a:rPr lang="ko-KR" altLang="en-US" dirty="0"/>
            <a:t>평화롭게 고양이가 모여 사는 뒷골목에 </a:t>
          </a:r>
          <a:r>
            <a:rPr lang="ko-KR" altLang="en-US" dirty="0" err="1"/>
            <a:t>나쁜길냥이가</a:t>
          </a:r>
          <a:r>
            <a:rPr lang="ko-KR" altLang="en-US" dirty="0"/>
            <a:t> 들어옴</a:t>
          </a:r>
        </a:p>
      </dgm:t>
    </dgm:pt>
    <dgm:pt modelId="{4239F8CE-2964-4E3F-947E-FDE50A00E40C}" type="par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FA2C390F-447E-4B8D-8422-4C9CF2218469}" type="sib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AB1BE19F-2762-4E00-B75C-AB6FC6D122B9}">
      <dgm:prSet phldrT="[텍스트]"/>
      <dgm:spPr/>
      <dgm:t>
        <a:bodyPr/>
        <a:lstStyle/>
        <a:p>
          <a:pPr latinLnBrk="1"/>
          <a:r>
            <a:rPr lang="ko-KR" altLang="en-US" dirty="0"/>
            <a:t>애가 막 </a:t>
          </a:r>
          <a:r>
            <a:rPr lang="ko-KR" altLang="en-US" dirty="0" err="1"/>
            <a:t>못된짓하고</a:t>
          </a:r>
          <a:r>
            <a:rPr lang="ko-KR" altLang="en-US" dirty="0"/>
            <a:t> 세력을 점점 </a:t>
          </a:r>
          <a:r>
            <a:rPr lang="ko-KR" altLang="en-US" dirty="0" err="1"/>
            <a:t>불려나가서</a:t>
          </a:r>
          <a:r>
            <a:rPr lang="ko-KR" altLang="en-US" dirty="0"/>
            <a:t> 고양이들이 많이 다침</a:t>
          </a:r>
        </a:p>
      </dgm:t>
    </dgm:pt>
    <dgm:pt modelId="{99081661-50CD-433A-81C9-C6CA49856DA8}" type="par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0B06BB2A-BE24-4871-A76E-9AF8F53EA78A}" type="sib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989EC30E-9E02-46D1-B490-F47BBF2D14D2}">
      <dgm:prSet phldrT="[텍스트]"/>
      <dgm:spPr/>
      <dgm:t>
        <a:bodyPr/>
        <a:lstStyle/>
        <a:p>
          <a:pPr latinLnBrk="1"/>
          <a:r>
            <a:rPr lang="ko-KR" altLang="en-US" dirty="0"/>
            <a:t>젤 귀여운 고양이가</a:t>
          </a:r>
          <a:endParaRPr lang="en-US" altLang="ko-KR" dirty="0"/>
        </a:p>
        <a:p>
          <a:pPr latinLnBrk="1"/>
          <a:r>
            <a:rPr lang="ko-KR" altLang="en-US" dirty="0"/>
            <a:t>모두를 위해 싸우기로 결정</a:t>
          </a:r>
          <a:endParaRPr lang="en-US" altLang="ko-KR" dirty="0"/>
        </a:p>
      </dgm:t>
    </dgm:pt>
    <dgm:pt modelId="{B76E98FC-607E-485D-B6F1-929136890885}" type="par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99EBF1E0-547B-4481-9104-C51E8D17F53A}" type="sib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144290FD-691B-4508-834A-D62411ED91CA}">
      <dgm:prSet phldrT="[텍스트]"/>
      <dgm:spPr/>
      <dgm:t>
        <a:bodyPr/>
        <a:lstStyle/>
        <a:p>
          <a:pPr latinLnBrk="1"/>
          <a:r>
            <a:rPr lang="ko-KR" altLang="en-US" dirty="0" err="1"/>
            <a:t>나쁜길냥이</a:t>
          </a:r>
          <a:r>
            <a:rPr lang="ko-KR" altLang="en-US" dirty="0"/>
            <a:t> 아지트에 쳐들어가서 귀엽게 싸운다</a:t>
          </a:r>
        </a:p>
      </dgm:t>
    </dgm:pt>
    <dgm:pt modelId="{56811ECA-A3CC-4ED5-BCE7-58D916BEE132}" type="par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40A6ADC6-A78F-44E1-B35B-0F0CB556D322}" type="sib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9B8CDBF9-A383-4866-9D9F-9A3A92E92DC2}" type="pres">
      <dgm:prSet presAssocID="{93BCBF8D-2BA5-4F57-B949-AC9051F858A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C61A39A-45E7-4CAE-AFC7-74CFB4CACADB}" type="pres">
      <dgm:prSet presAssocID="{93BCBF8D-2BA5-4F57-B949-AC9051F858A0}" presName="matrix" presStyleCnt="0"/>
      <dgm:spPr/>
    </dgm:pt>
    <dgm:pt modelId="{04ECC779-14A3-4BDB-896D-08D8A0C9D093}" type="pres">
      <dgm:prSet presAssocID="{93BCBF8D-2BA5-4F57-B949-AC9051F858A0}" presName="tile1" presStyleLbl="node1" presStyleIdx="0" presStyleCnt="4"/>
      <dgm:spPr/>
    </dgm:pt>
    <dgm:pt modelId="{75A44FBF-458B-43F1-8AB3-DD238B02BFB9}" type="pres">
      <dgm:prSet presAssocID="{93BCBF8D-2BA5-4F57-B949-AC9051F858A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4B12F00-06A9-4596-8B04-CCB377ECE746}" type="pres">
      <dgm:prSet presAssocID="{93BCBF8D-2BA5-4F57-B949-AC9051F858A0}" presName="tile2" presStyleLbl="node1" presStyleIdx="1" presStyleCnt="4"/>
      <dgm:spPr/>
    </dgm:pt>
    <dgm:pt modelId="{FF95EEE7-9C3E-43F8-BE1A-B5D771420B39}" type="pres">
      <dgm:prSet presAssocID="{93BCBF8D-2BA5-4F57-B949-AC9051F858A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28736E6-D284-49CB-B2AB-208C0D3FD9F7}" type="pres">
      <dgm:prSet presAssocID="{93BCBF8D-2BA5-4F57-B949-AC9051F858A0}" presName="tile3" presStyleLbl="node1" presStyleIdx="2" presStyleCnt="4"/>
      <dgm:spPr/>
    </dgm:pt>
    <dgm:pt modelId="{87061DD4-D925-4931-B4BD-887B04C18055}" type="pres">
      <dgm:prSet presAssocID="{93BCBF8D-2BA5-4F57-B949-AC9051F858A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C9D23F-E441-4548-808E-085759988A0C}" type="pres">
      <dgm:prSet presAssocID="{93BCBF8D-2BA5-4F57-B949-AC9051F858A0}" presName="tile4" presStyleLbl="node1" presStyleIdx="3" presStyleCnt="4"/>
      <dgm:spPr/>
    </dgm:pt>
    <dgm:pt modelId="{227A50DB-AEC9-46B5-A0C0-68C0106EEABC}" type="pres">
      <dgm:prSet presAssocID="{93BCBF8D-2BA5-4F57-B949-AC9051F858A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A2E30D6-883C-4D23-B082-0C3E8E905E5B}" type="pres">
      <dgm:prSet presAssocID="{93BCBF8D-2BA5-4F57-B949-AC9051F858A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7224824-C68D-4171-AA6F-95075F575E59}" type="presOf" srcId="{AB1BE19F-2762-4E00-B75C-AB6FC6D122B9}" destId="{F4B12F00-06A9-4596-8B04-CCB377ECE746}" srcOrd="0" destOrd="0" presId="urn:microsoft.com/office/officeart/2005/8/layout/matrix1"/>
    <dgm:cxn modelId="{C3022429-7EB0-440E-8B43-13B49FEF0DB0}" type="presOf" srcId="{F1689DEB-850E-47C1-90E0-EC6F015AA6D3}" destId="{EA2E30D6-883C-4D23-B082-0C3E8E905E5B}" srcOrd="0" destOrd="0" presId="urn:microsoft.com/office/officeart/2005/8/layout/matrix1"/>
    <dgm:cxn modelId="{83EE6529-F801-466F-A748-40151B2DD8D1}" srcId="{F1689DEB-850E-47C1-90E0-EC6F015AA6D3}" destId="{144290FD-691B-4508-834A-D62411ED91CA}" srcOrd="3" destOrd="0" parTransId="{56811ECA-A3CC-4ED5-BCE7-58D916BEE132}" sibTransId="{40A6ADC6-A78F-44E1-B35B-0F0CB556D322}"/>
    <dgm:cxn modelId="{05B4783E-975D-4172-AB0B-F95B55DFC334}" srcId="{93BCBF8D-2BA5-4F57-B949-AC9051F858A0}" destId="{F1689DEB-850E-47C1-90E0-EC6F015AA6D3}" srcOrd="0" destOrd="0" parTransId="{4FEB727D-E853-4602-8C83-A42972CB2D09}" sibTransId="{2D5E0714-3C4A-48F0-BE03-76087D8B9975}"/>
    <dgm:cxn modelId="{036A7841-ADA9-4DC1-8A3E-FBDA52B20DEB}" type="presOf" srcId="{144290FD-691B-4508-834A-D62411ED91CA}" destId="{227A50DB-AEC9-46B5-A0C0-68C0106EEABC}" srcOrd="1" destOrd="0" presId="urn:microsoft.com/office/officeart/2005/8/layout/matrix1"/>
    <dgm:cxn modelId="{817F2268-E855-4ED0-9C9C-7673B8F65664}" srcId="{F1689DEB-850E-47C1-90E0-EC6F015AA6D3}" destId="{AB1BE19F-2762-4E00-B75C-AB6FC6D122B9}" srcOrd="1" destOrd="0" parTransId="{99081661-50CD-433A-81C9-C6CA49856DA8}" sibTransId="{0B06BB2A-BE24-4871-A76E-9AF8F53EA78A}"/>
    <dgm:cxn modelId="{7D22594D-562F-43C6-AA8B-A6DE18A895CB}" type="presOf" srcId="{AB1BE19F-2762-4E00-B75C-AB6FC6D122B9}" destId="{FF95EEE7-9C3E-43F8-BE1A-B5D771420B39}" srcOrd="1" destOrd="0" presId="urn:microsoft.com/office/officeart/2005/8/layout/matrix1"/>
    <dgm:cxn modelId="{AF47AA4F-272A-4F89-B185-DFC164FDDE69}" type="presOf" srcId="{989EC30E-9E02-46D1-B490-F47BBF2D14D2}" destId="{728736E6-D284-49CB-B2AB-208C0D3FD9F7}" srcOrd="0" destOrd="0" presId="urn:microsoft.com/office/officeart/2005/8/layout/matrix1"/>
    <dgm:cxn modelId="{DAEE5350-F963-4DC2-A702-FBF5FEAE70A0}" type="presOf" srcId="{144290FD-691B-4508-834A-D62411ED91CA}" destId="{00C9D23F-E441-4548-808E-085759988A0C}" srcOrd="0" destOrd="0" presId="urn:microsoft.com/office/officeart/2005/8/layout/matrix1"/>
    <dgm:cxn modelId="{6AAC8650-5EC3-457D-8BC4-5495FFE3E05F}" type="presOf" srcId="{989EC30E-9E02-46D1-B490-F47BBF2D14D2}" destId="{87061DD4-D925-4931-B4BD-887B04C18055}" srcOrd="1" destOrd="0" presId="urn:microsoft.com/office/officeart/2005/8/layout/matrix1"/>
    <dgm:cxn modelId="{95B4498E-D3FB-49FB-A0F7-2045F420C755}" type="presOf" srcId="{750A8892-7427-46D2-9459-FFAC31752F0B}" destId="{75A44FBF-458B-43F1-8AB3-DD238B02BFB9}" srcOrd="1" destOrd="0" presId="urn:microsoft.com/office/officeart/2005/8/layout/matrix1"/>
    <dgm:cxn modelId="{077032A8-08F8-4FFA-A5A6-527E58A4B1D8}" type="presOf" srcId="{750A8892-7427-46D2-9459-FFAC31752F0B}" destId="{04ECC779-14A3-4BDB-896D-08D8A0C9D093}" srcOrd="0" destOrd="0" presId="urn:microsoft.com/office/officeart/2005/8/layout/matrix1"/>
    <dgm:cxn modelId="{CA9A32AA-BDBE-4ECD-B529-BE2DB46EAC90}" srcId="{F1689DEB-850E-47C1-90E0-EC6F015AA6D3}" destId="{989EC30E-9E02-46D1-B490-F47BBF2D14D2}" srcOrd="2" destOrd="0" parTransId="{B76E98FC-607E-485D-B6F1-929136890885}" sibTransId="{99EBF1E0-547B-4481-9104-C51E8D17F53A}"/>
    <dgm:cxn modelId="{5CB869F0-54F5-44C1-AF03-7A80C52ABEC7}" srcId="{F1689DEB-850E-47C1-90E0-EC6F015AA6D3}" destId="{750A8892-7427-46D2-9459-FFAC31752F0B}" srcOrd="0" destOrd="0" parTransId="{4239F8CE-2964-4E3F-947E-FDE50A00E40C}" sibTransId="{FA2C390F-447E-4B8D-8422-4C9CF2218469}"/>
    <dgm:cxn modelId="{B40F9AF7-6F90-41AE-953E-DF456FE86A89}" type="presOf" srcId="{93BCBF8D-2BA5-4F57-B949-AC9051F858A0}" destId="{9B8CDBF9-A383-4866-9D9F-9A3A92E92DC2}" srcOrd="0" destOrd="0" presId="urn:microsoft.com/office/officeart/2005/8/layout/matrix1"/>
    <dgm:cxn modelId="{60FCE347-5E14-4483-8EE2-2B15D68B12EA}" type="presParOf" srcId="{9B8CDBF9-A383-4866-9D9F-9A3A92E92DC2}" destId="{3C61A39A-45E7-4CAE-AFC7-74CFB4CACADB}" srcOrd="0" destOrd="0" presId="urn:microsoft.com/office/officeart/2005/8/layout/matrix1"/>
    <dgm:cxn modelId="{C84C9B32-9AC9-4967-8649-4FEF7526C8ED}" type="presParOf" srcId="{3C61A39A-45E7-4CAE-AFC7-74CFB4CACADB}" destId="{04ECC779-14A3-4BDB-896D-08D8A0C9D093}" srcOrd="0" destOrd="0" presId="urn:microsoft.com/office/officeart/2005/8/layout/matrix1"/>
    <dgm:cxn modelId="{43091946-1112-44CA-B14B-EB14AB9CB4F3}" type="presParOf" srcId="{3C61A39A-45E7-4CAE-AFC7-74CFB4CACADB}" destId="{75A44FBF-458B-43F1-8AB3-DD238B02BFB9}" srcOrd="1" destOrd="0" presId="urn:microsoft.com/office/officeart/2005/8/layout/matrix1"/>
    <dgm:cxn modelId="{E1B4D3C4-718A-441F-88D8-8AAA77F55DD4}" type="presParOf" srcId="{3C61A39A-45E7-4CAE-AFC7-74CFB4CACADB}" destId="{F4B12F00-06A9-4596-8B04-CCB377ECE746}" srcOrd="2" destOrd="0" presId="urn:microsoft.com/office/officeart/2005/8/layout/matrix1"/>
    <dgm:cxn modelId="{34C4F145-1D4C-49F0-A658-E4DFDC74E0F3}" type="presParOf" srcId="{3C61A39A-45E7-4CAE-AFC7-74CFB4CACADB}" destId="{FF95EEE7-9C3E-43F8-BE1A-B5D771420B39}" srcOrd="3" destOrd="0" presId="urn:microsoft.com/office/officeart/2005/8/layout/matrix1"/>
    <dgm:cxn modelId="{B4713138-BE48-4A81-9F45-2578935D4F3D}" type="presParOf" srcId="{3C61A39A-45E7-4CAE-AFC7-74CFB4CACADB}" destId="{728736E6-D284-49CB-B2AB-208C0D3FD9F7}" srcOrd="4" destOrd="0" presId="urn:microsoft.com/office/officeart/2005/8/layout/matrix1"/>
    <dgm:cxn modelId="{590EFBDE-0EE8-4AAD-8379-FD1C50178FD4}" type="presParOf" srcId="{3C61A39A-45E7-4CAE-AFC7-74CFB4CACADB}" destId="{87061DD4-D925-4931-B4BD-887B04C18055}" srcOrd="5" destOrd="0" presId="urn:microsoft.com/office/officeart/2005/8/layout/matrix1"/>
    <dgm:cxn modelId="{6D2B24AC-7020-4DA4-B0D1-7C07FE4FCC17}" type="presParOf" srcId="{3C61A39A-45E7-4CAE-AFC7-74CFB4CACADB}" destId="{00C9D23F-E441-4548-808E-085759988A0C}" srcOrd="6" destOrd="0" presId="urn:microsoft.com/office/officeart/2005/8/layout/matrix1"/>
    <dgm:cxn modelId="{6EC51098-F4EF-4168-813A-E9DD523E9771}" type="presParOf" srcId="{3C61A39A-45E7-4CAE-AFC7-74CFB4CACADB}" destId="{227A50DB-AEC9-46B5-A0C0-68C0106EEABC}" srcOrd="7" destOrd="0" presId="urn:microsoft.com/office/officeart/2005/8/layout/matrix1"/>
    <dgm:cxn modelId="{23262860-E3D9-4527-BD48-9034FFCE7F02}" type="presParOf" srcId="{9B8CDBF9-A383-4866-9D9F-9A3A92E92DC2}" destId="{EA2E30D6-883C-4D23-B082-0C3E8E905E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C779-14A3-4BDB-896D-08D8A0C9D093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평화롭게 고양이가 모여 사는 뒷골목에 </a:t>
          </a:r>
          <a:r>
            <a:rPr lang="ko-KR" altLang="en-US" sz="2400" kern="1200" dirty="0" err="1"/>
            <a:t>나쁜길냥이가</a:t>
          </a:r>
          <a:r>
            <a:rPr lang="ko-KR" altLang="en-US" sz="2400" kern="1200" dirty="0"/>
            <a:t> 들어옴</a:t>
          </a:r>
        </a:p>
      </dsp:txBody>
      <dsp:txXfrm rot="5400000">
        <a:off x="-1" y="1"/>
        <a:ext cx="4064000" cy="2032000"/>
      </dsp:txXfrm>
    </dsp:sp>
    <dsp:sp modelId="{F4B12F00-06A9-4596-8B04-CCB377ECE74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애가 막 </a:t>
          </a:r>
          <a:r>
            <a:rPr lang="ko-KR" altLang="en-US" sz="2400" kern="1200" dirty="0" err="1"/>
            <a:t>못된짓하고</a:t>
          </a:r>
          <a:r>
            <a:rPr lang="ko-KR" altLang="en-US" sz="2400" kern="1200" dirty="0"/>
            <a:t> 세력을 점점 </a:t>
          </a:r>
          <a:r>
            <a:rPr lang="ko-KR" altLang="en-US" sz="2400" kern="1200" dirty="0" err="1"/>
            <a:t>불려나가서</a:t>
          </a:r>
          <a:r>
            <a:rPr lang="ko-KR" altLang="en-US" sz="2400" kern="1200" dirty="0"/>
            <a:t> 고양이들이 많이 다침</a:t>
          </a:r>
        </a:p>
      </dsp:txBody>
      <dsp:txXfrm>
        <a:off x="4064000" y="0"/>
        <a:ext cx="4064000" cy="2032000"/>
      </dsp:txXfrm>
    </dsp:sp>
    <dsp:sp modelId="{728736E6-D284-49CB-B2AB-208C0D3FD9F7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젤 귀여운 고양이가</a:t>
          </a:r>
          <a:endParaRPr lang="en-US" altLang="ko-KR" sz="2400" kern="1200" dirty="0"/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모두를 위해 싸우기로 결정</a:t>
          </a:r>
          <a:endParaRPr lang="en-US" altLang="ko-KR" sz="2400" kern="1200" dirty="0"/>
        </a:p>
      </dsp:txBody>
      <dsp:txXfrm rot="10800000">
        <a:off x="0" y="3386666"/>
        <a:ext cx="4064000" cy="2032000"/>
      </dsp:txXfrm>
    </dsp:sp>
    <dsp:sp modelId="{00C9D23F-E441-4548-808E-085759988A0C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 err="1"/>
            <a:t>나쁜길냥이</a:t>
          </a:r>
          <a:r>
            <a:rPr lang="ko-KR" altLang="en-US" sz="2400" kern="1200" dirty="0"/>
            <a:t> 아지트에 쳐들어가서 귀엽게 싸운다</a:t>
          </a:r>
        </a:p>
      </dsp:txBody>
      <dsp:txXfrm rot="-5400000">
        <a:off x="4063999" y="3386666"/>
        <a:ext cx="4064000" cy="2032000"/>
      </dsp:txXfrm>
    </dsp:sp>
    <dsp:sp modelId="{EA2E30D6-883C-4D23-B082-0C3E8E905E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고양이 전쟁</a:t>
          </a:r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FBFC3-3FF3-4052-96CD-3FA4A807D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3BA20-30B0-45D2-A4EB-F870DA9A2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C08C4-B8B6-4BD9-A080-D8015830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3E-4CB6-4AF4-B3B5-F02E1E8885C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805EC-9664-4FE1-BCCA-0DEE6C6D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A8B05-687F-40C5-8BCD-7AF9F86C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40A-0233-40E2-AAFE-0794DD5DB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1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C43E3-3D9E-4553-9C18-39ACD4F9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B5CC78-BC7A-4348-8DA7-CD19B394E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F31C9-5733-4170-BA3A-58778EC3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3E-4CB6-4AF4-B3B5-F02E1E8885C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C9AA2-E42E-43DE-B8C8-99B63325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C3E30-67D8-4D84-97D1-169AC8FF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40A-0233-40E2-AAFE-0794DD5DB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5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8A01CA-DBA9-4888-8C33-09E1FA5B4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659E0B-958B-40B9-88B5-7E0FC7909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2A22D-8688-40BE-B71F-B5E52565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3E-4CB6-4AF4-B3B5-F02E1E8885C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AC533-85EA-4644-AFEB-659CD32B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B8EDA-B1B2-4FB8-B164-E05DC604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40A-0233-40E2-AAFE-0794DD5DB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9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B5F53-0692-4A3C-935A-FAB9A6A0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C553E-06C6-477E-8EB9-9CB7C116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1BBED-0589-4FD6-A58C-DF3FE2DA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3E-4CB6-4AF4-B3B5-F02E1E8885C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D914F-AD26-4985-B034-AB3AE63B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42A67-216D-4CBC-B05A-36E24488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40A-0233-40E2-AAFE-0794DD5DB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27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4C46E-4F01-4502-9E9B-2A15D3EC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F1CA1-6179-41D2-A632-59C5C486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E970E-1C63-4DA2-978E-1F7763FB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3E-4CB6-4AF4-B3B5-F02E1E8885C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7F502-8FDE-4D34-8E53-B5981A2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98FE0-119A-499A-A1AB-82ADE844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40A-0233-40E2-AAFE-0794DD5DB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1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D674E-74ED-49BC-9484-87D25183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A1CF9-AF32-4575-9D96-22A9E8523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57D09F-0B17-498A-83EA-DE88A7C18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DF8603-8FB1-4670-91CC-9B45C898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3E-4CB6-4AF4-B3B5-F02E1E8885C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EA45E-7574-42A4-BDDC-C78853EC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F5B93-2124-436F-8A82-0BBBD48E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40A-0233-40E2-AAFE-0794DD5DB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8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D384D-E054-4207-838A-E3EFDE77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44E10-EC67-45C5-8E6D-C4C6D871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37560-6D15-4238-9DA3-D911EA78C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55B689-66FF-4E75-980E-6EEC6ADAB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2D18D1-AF5F-4689-A8D7-D48F9A9E0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7EF7D6-71A2-420F-9C17-17084004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3E-4CB6-4AF4-B3B5-F02E1E8885C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FD4E32-DFFA-4203-BB04-B4FEF369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989C4-8698-4D85-91B5-18320DAF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40A-0233-40E2-AAFE-0794DD5DB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5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F629D-0BDF-4BEF-8745-E882FB36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AD0F89-C1AB-4772-945F-8701C158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3E-4CB6-4AF4-B3B5-F02E1E8885C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0D0846-3E4E-44EA-8811-A0703CDD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D0DC72-E0F4-40FC-9BA4-390F44AE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40A-0233-40E2-AAFE-0794DD5DB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9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F0C3E2-33AA-4D70-8FFE-9739E062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3E-4CB6-4AF4-B3B5-F02E1E8885C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19DE37-9DAB-4B08-8D5C-C578CF55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8FEB38-CE15-4D8F-8540-EA65A266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40A-0233-40E2-AAFE-0794DD5DB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8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21776-583B-43F4-9867-0C9CAEA6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AEF4C-5912-4E20-B3E7-0681605C0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9B2DCC-EDAA-45FD-AEB7-55E3C9494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8E9A7-F83E-47AC-AC3F-D5F0D2A1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3E-4CB6-4AF4-B3B5-F02E1E8885C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98F68-4714-4C8A-BF03-D19C4CB1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A19094-AC1C-4C41-8BEF-392E064D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40A-0233-40E2-AAFE-0794DD5DB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E1703-64F1-47A0-80EB-25952A9A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13EF34-B2D4-4A0E-9519-0FCD019B4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F60EDC-6E0A-4951-B778-FE73B17F0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E5DD3-2023-4E0E-980F-E2700010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3E-4CB6-4AF4-B3B5-F02E1E8885C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5C622-6511-49B6-AAA2-01CDC026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BE0E5-6E32-41F4-956A-6D71F08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40A-0233-40E2-AAFE-0794DD5DB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62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6A9A10-FC43-48F4-AAB7-65AA3B4A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E45FB6-7246-4BC9-9BD4-910BE6332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AD500-DDB6-4F73-9D8D-F098935A7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47B3E-4CB6-4AF4-B3B5-F02E1E8885C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B1987-BCEC-4B22-AB6E-990679465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1058B-C455-413C-881B-73D81E679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E40A-0233-40E2-AAFE-0794DD5DB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7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4E6CA-3CF8-4783-A008-F122A4DA658F}"/>
              </a:ext>
            </a:extLst>
          </p:cNvPr>
          <p:cNvSpPr txBox="1"/>
          <p:nvPr/>
        </p:nvSpPr>
        <p:spPr>
          <a:xfrm>
            <a:off x="242888" y="371475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2014180027 </a:t>
            </a:r>
            <a:r>
              <a:rPr lang="ko-KR" altLang="en-US" sz="2800" dirty="0"/>
              <a:t>원지선 게임 스토리 기획서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9EBE64-5323-41C9-837A-B21DB1D27775}"/>
              </a:ext>
            </a:extLst>
          </p:cNvPr>
          <p:cNvSpPr/>
          <p:nvPr/>
        </p:nvSpPr>
        <p:spPr>
          <a:xfrm>
            <a:off x="385763" y="1751945"/>
            <a:ext cx="57578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리소스는 비교적 간단한 것을 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FFF3A-5BB6-4EDC-815F-1D7D0EB3C95C}"/>
              </a:ext>
            </a:extLst>
          </p:cNvPr>
          <p:cNvSpPr txBox="1"/>
          <p:nvPr/>
        </p:nvSpPr>
        <p:spPr>
          <a:xfrm>
            <a:off x="385763" y="1254025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기획 전 빠르게 생각한 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5B58AA-A3B9-4526-A1EC-8A5362242C2E}"/>
              </a:ext>
            </a:extLst>
          </p:cNvPr>
          <p:cNvSpPr/>
          <p:nvPr/>
        </p:nvSpPr>
        <p:spPr>
          <a:xfrm>
            <a:off x="385763" y="3052108"/>
            <a:ext cx="57578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차원 공간이라 표현할 수 있는 것이 많지 않다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68DEAC-B1E1-4533-9FE8-CF6930D342BB}"/>
              </a:ext>
            </a:extLst>
          </p:cNvPr>
          <p:cNvSpPr/>
          <p:nvPr/>
        </p:nvSpPr>
        <p:spPr>
          <a:xfrm>
            <a:off x="385763" y="4352271"/>
            <a:ext cx="57578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나는 귀여운 게 좋다 </a:t>
            </a:r>
            <a:r>
              <a:rPr lang="en-US" altLang="ko-KR" dirty="0"/>
              <a:t>: </a:t>
            </a:r>
            <a:r>
              <a:rPr lang="ko-KR" altLang="en-US" dirty="0"/>
              <a:t>귀여운 것 </a:t>
            </a:r>
            <a:r>
              <a:rPr lang="en-US" altLang="ko-KR" dirty="0"/>
              <a:t>: </a:t>
            </a:r>
            <a:r>
              <a:rPr lang="ko-KR" altLang="en-US" dirty="0"/>
              <a:t>고양이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482887-B0DF-4450-A764-3609EDBE47EF}"/>
              </a:ext>
            </a:extLst>
          </p:cNvPr>
          <p:cNvSpPr/>
          <p:nvPr/>
        </p:nvSpPr>
        <p:spPr>
          <a:xfrm>
            <a:off x="385763" y="5652434"/>
            <a:ext cx="57578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박진감 있는 게임을 만들고 싶다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6002479-B2A4-4B98-BF6E-00065BE28FC1}"/>
              </a:ext>
            </a:extLst>
          </p:cNvPr>
          <p:cNvCxnSpPr/>
          <p:nvPr/>
        </p:nvCxnSpPr>
        <p:spPr>
          <a:xfrm>
            <a:off x="6143625" y="2000250"/>
            <a:ext cx="357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8F5B414-71C4-4279-86E1-A826898F808B}"/>
              </a:ext>
            </a:extLst>
          </p:cNvPr>
          <p:cNvCxnSpPr/>
          <p:nvPr/>
        </p:nvCxnSpPr>
        <p:spPr>
          <a:xfrm>
            <a:off x="6500813" y="2000250"/>
            <a:ext cx="0" cy="425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EC7201D-C737-4309-9DC4-14A98653BEAA}"/>
              </a:ext>
            </a:extLst>
          </p:cNvPr>
          <p:cNvCxnSpPr/>
          <p:nvPr/>
        </p:nvCxnSpPr>
        <p:spPr>
          <a:xfrm flipH="1">
            <a:off x="6029325" y="6257925"/>
            <a:ext cx="471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ED9A93C-993F-49AA-BDEB-40F8A68F7509}"/>
              </a:ext>
            </a:extLst>
          </p:cNvPr>
          <p:cNvCxnSpPr>
            <a:endCxn id="8" idx="3"/>
          </p:cNvCxnSpPr>
          <p:nvPr/>
        </p:nvCxnSpPr>
        <p:spPr>
          <a:xfrm flipH="1">
            <a:off x="6143625" y="3509308"/>
            <a:ext cx="357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9AC996D-0CE8-4CEB-9476-C69DCE046A7D}"/>
              </a:ext>
            </a:extLst>
          </p:cNvPr>
          <p:cNvCxnSpPr/>
          <p:nvPr/>
        </p:nvCxnSpPr>
        <p:spPr>
          <a:xfrm flipH="1">
            <a:off x="6029325" y="4809471"/>
            <a:ext cx="471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2037706-B475-449A-9357-0C340FD84B8C}"/>
              </a:ext>
            </a:extLst>
          </p:cNvPr>
          <p:cNvSpPr/>
          <p:nvPr/>
        </p:nvSpPr>
        <p:spPr>
          <a:xfrm>
            <a:off x="7415213" y="2666345"/>
            <a:ext cx="3586162" cy="26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 끼리 마구 싸우는 게임을 만들자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D9B4E7-7E78-4349-9B84-B58F51448F36}"/>
              </a:ext>
            </a:extLst>
          </p:cNvPr>
          <p:cNvCxnSpPr/>
          <p:nvPr/>
        </p:nvCxnSpPr>
        <p:spPr>
          <a:xfrm>
            <a:off x="6500813" y="410051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9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A576ED2-081C-4991-B683-C2CDAB1D0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680143"/>
              </p:ext>
            </p:extLst>
          </p:nvPr>
        </p:nvGraphicFramePr>
        <p:xfrm>
          <a:off x="1820632" y="103399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497ECF-604D-4D0C-82A8-93EAC8B6AA9E}"/>
              </a:ext>
            </a:extLst>
          </p:cNvPr>
          <p:cNvSpPr txBox="1"/>
          <p:nvPr/>
        </p:nvSpPr>
        <p:spPr>
          <a:xfrm>
            <a:off x="500062" y="542925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스토리 기획 </a:t>
            </a:r>
            <a:r>
              <a:rPr lang="en-US" altLang="ko-KR" dirty="0"/>
              <a:t>: </a:t>
            </a:r>
            <a:r>
              <a:rPr lang="ko-KR" altLang="en-US" dirty="0"/>
              <a:t>정말 생각난 대로 적었다</a:t>
            </a:r>
          </a:p>
        </p:txBody>
      </p:sp>
    </p:spTree>
    <p:extLst>
      <p:ext uri="{BB962C8B-B14F-4D97-AF65-F5344CB8AC3E}">
        <p14:creationId xmlns:p14="http://schemas.microsoft.com/office/powerpoint/2010/main" val="322228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0BAB3-455C-4113-844E-9034B1F35ED1}"/>
              </a:ext>
            </a:extLst>
          </p:cNvPr>
          <p:cNvSpPr txBox="1"/>
          <p:nvPr/>
        </p:nvSpPr>
        <p:spPr>
          <a:xfrm>
            <a:off x="557214" y="242888"/>
            <a:ext cx="107115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형식은 당장 </a:t>
            </a:r>
            <a:r>
              <a:rPr lang="ko-KR" altLang="en-US" dirty="0" err="1"/>
              <a:t>생각난걸로는</a:t>
            </a:r>
            <a:r>
              <a:rPr lang="en-US" altLang="ko-KR" dirty="0"/>
              <a:t>…(</a:t>
            </a:r>
            <a:r>
              <a:rPr lang="ko-KR" altLang="en-US" dirty="0"/>
              <a:t>추후 수정가능성 있음</a:t>
            </a:r>
            <a:r>
              <a:rPr lang="en-US" altLang="ko-KR" dirty="0"/>
              <a:t>..)</a:t>
            </a:r>
          </a:p>
          <a:p>
            <a:endParaRPr lang="en-US" altLang="ko-KR" dirty="0"/>
          </a:p>
          <a:p>
            <a:r>
              <a:rPr lang="ko-KR" altLang="en-US" dirty="0"/>
              <a:t> 고양이가 </a:t>
            </a:r>
            <a:r>
              <a:rPr lang="en-US" altLang="ko-KR" dirty="0"/>
              <a:t>(</a:t>
            </a:r>
            <a:r>
              <a:rPr lang="ko-KR" altLang="en-US" dirty="0"/>
              <a:t>놀랍게도</a:t>
            </a:r>
            <a:r>
              <a:rPr lang="en-US" altLang="ko-KR" dirty="0"/>
              <a:t>)</a:t>
            </a:r>
            <a:r>
              <a:rPr lang="ko-KR" altLang="en-US" dirty="0"/>
              <a:t> 하트를 뿅뿅 쏘면서 다른 고양이들을 쓰러뜨리고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보스까지 만나서 쓰러뜨리면 끝인 슈팅 형식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적들은 다양한 패턴과 시야각을 가지고 있고</a:t>
            </a:r>
            <a:r>
              <a:rPr lang="en-US" altLang="ko-KR" dirty="0"/>
              <a:t>, </a:t>
            </a:r>
            <a:r>
              <a:rPr lang="ko-KR" altLang="en-US" dirty="0"/>
              <a:t>주인공 고양이처럼 뭘 쏘기도 할 것 같다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빠르게 진행되는</a:t>
            </a:r>
            <a:r>
              <a:rPr lang="en-US" altLang="ko-KR" dirty="0"/>
              <a:t>, </a:t>
            </a:r>
            <a:r>
              <a:rPr lang="ko-KR" altLang="en-US" dirty="0"/>
              <a:t>또한 게임 컨셉이 꽤 약을 빨았다고 할 정도로 정신 없기 때문에</a:t>
            </a:r>
            <a:endParaRPr lang="en-US" altLang="ko-KR" dirty="0"/>
          </a:p>
          <a:p>
            <a:r>
              <a:rPr lang="ko-KR" altLang="en-US" dirty="0"/>
              <a:t>몰입도를 높이기 위해 아이템은 스테이지를 지나가며 즉각 먹을 수 있고 효과도 바로바로 바뀌는 형식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현재는 </a:t>
            </a:r>
            <a:r>
              <a:rPr lang="ko-KR" altLang="en-US" dirty="0" err="1"/>
              <a:t>탑뷰</a:t>
            </a:r>
            <a:r>
              <a:rPr lang="ko-KR" altLang="en-US" dirty="0"/>
              <a:t> 형식으로 고려 중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E4AC23-FF64-454C-BADB-58761A8C6801}"/>
              </a:ext>
            </a:extLst>
          </p:cNvPr>
          <p:cNvSpPr/>
          <p:nvPr/>
        </p:nvSpPr>
        <p:spPr>
          <a:xfrm>
            <a:off x="6672264" y="3105210"/>
            <a:ext cx="4386261" cy="3552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0961116-5C5B-444F-85A7-E821F3E6B1F4}"/>
              </a:ext>
            </a:extLst>
          </p:cNvPr>
          <p:cNvSpPr/>
          <p:nvPr/>
        </p:nvSpPr>
        <p:spPr>
          <a:xfrm>
            <a:off x="7743825" y="5229225"/>
            <a:ext cx="671513" cy="6143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6C8859DA-EA6C-43C8-8438-AA08C7DACE6D}"/>
              </a:ext>
            </a:extLst>
          </p:cNvPr>
          <p:cNvSpPr/>
          <p:nvPr/>
        </p:nvSpPr>
        <p:spPr>
          <a:xfrm rot="20000965">
            <a:off x="7729628" y="5140999"/>
            <a:ext cx="214311" cy="18573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A0CC72C2-76A5-44A7-959B-3FF77DEDEA11}"/>
              </a:ext>
            </a:extLst>
          </p:cNvPr>
          <p:cNvSpPr/>
          <p:nvPr/>
        </p:nvSpPr>
        <p:spPr>
          <a:xfrm rot="1438287">
            <a:off x="8172539" y="5136356"/>
            <a:ext cx="214311" cy="18573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1974204-CED6-4F6F-B612-8E8AEFE0F6CE}"/>
              </a:ext>
            </a:extLst>
          </p:cNvPr>
          <p:cNvSpPr/>
          <p:nvPr/>
        </p:nvSpPr>
        <p:spPr>
          <a:xfrm>
            <a:off x="9339262" y="3260015"/>
            <a:ext cx="671513" cy="6143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EEDFB37-EFB7-429E-884B-E6CBAC660815}"/>
              </a:ext>
            </a:extLst>
          </p:cNvPr>
          <p:cNvSpPr/>
          <p:nvPr/>
        </p:nvSpPr>
        <p:spPr>
          <a:xfrm rot="20000965">
            <a:off x="9325065" y="3171789"/>
            <a:ext cx="214311" cy="185738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6D67DA2-6B69-4E8E-92F5-FB4ADA8F5647}"/>
              </a:ext>
            </a:extLst>
          </p:cNvPr>
          <p:cNvSpPr/>
          <p:nvPr/>
        </p:nvSpPr>
        <p:spPr>
          <a:xfrm rot="1438287">
            <a:off x="9767976" y="3167146"/>
            <a:ext cx="214311" cy="185738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153841ED-E98A-4B09-A722-3375E1A06197}"/>
              </a:ext>
            </a:extLst>
          </p:cNvPr>
          <p:cNvSpPr/>
          <p:nvPr/>
        </p:nvSpPr>
        <p:spPr>
          <a:xfrm>
            <a:off x="8415338" y="4843655"/>
            <a:ext cx="257175" cy="257175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4D9F99BE-BF60-43F2-BE6C-13CCBDFF051A}"/>
              </a:ext>
            </a:extLst>
          </p:cNvPr>
          <p:cNvSpPr/>
          <p:nvPr/>
        </p:nvSpPr>
        <p:spPr>
          <a:xfrm>
            <a:off x="8672513" y="4379696"/>
            <a:ext cx="257175" cy="257175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BD06B721-3EBE-4F9D-9D4B-DBE0849D5AE1}"/>
              </a:ext>
            </a:extLst>
          </p:cNvPr>
          <p:cNvSpPr/>
          <p:nvPr/>
        </p:nvSpPr>
        <p:spPr>
          <a:xfrm>
            <a:off x="9037618" y="3974432"/>
            <a:ext cx="257175" cy="257175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6F3F68-2355-4B3B-94E9-7EB8EB5611D8}"/>
              </a:ext>
            </a:extLst>
          </p:cNvPr>
          <p:cNvCxnSpPr/>
          <p:nvPr/>
        </p:nvCxnSpPr>
        <p:spPr>
          <a:xfrm flipV="1">
            <a:off x="8672513" y="3974432"/>
            <a:ext cx="897135" cy="125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CD1A5A-5CE2-450C-89FD-BF9672182226}"/>
              </a:ext>
            </a:extLst>
          </p:cNvPr>
          <p:cNvGrpSpPr/>
          <p:nvPr/>
        </p:nvGrpSpPr>
        <p:grpSpPr>
          <a:xfrm>
            <a:off x="9594925" y="3311200"/>
            <a:ext cx="324858" cy="259489"/>
            <a:chOff x="6618866" y="3798132"/>
            <a:chExt cx="649716" cy="435789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561AA62-89AD-4E53-82C3-05BD29902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866" y="3876692"/>
              <a:ext cx="530656" cy="357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B46F11A-EE21-4562-8BB4-ADE640A9AF34}"/>
                </a:ext>
              </a:extLst>
            </p:cNvPr>
            <p:cNvCxnSpPr>
              <a:cxnSpLocks/>
            </p:cNvCxnSpPr>
            <p:nvPr/>
          </p:nvCxnSpPr>
          <p:spPr>
            <a:xfrm>
              <a:off x="6618866" y="3798132"/>
              <a:ext cx="649716" cy="4357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821537A-E20F-47B7-AC57-C3FC2CFDBAB6}"/>
              </a:ext>
            </a:extLst>
          </p:cNvPr>
          <p:cNvSpPr/>
          <p:nvPr/>
        </p:nvSpPr>
        <p:spPr>
          <a:xfrm>
            <a:off x="1226259" y="3260015"/>
            <a:ext cx="4386261" cy="3552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8597B2B-E1D5-4DA0-BC31-3F05BC7B289F}"/>
              </a:ext>
            </a:extLst>
          </p:cNvPr>
          <p:cNvSpPr/>
          <p:nvPr/>
        </p:nvSpPr>
        <p:spPr>
          <a:xfrm>
            <a:off x="2297820" y="5384030"/>
            <a:ext cx="671513" cy="6143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652B5F48-1B86-4946-A4CC-33137634DA37}"/>
              </a:ext>
            </a:extLst>
          </p:cNvPr>
          <p:cNvSpPr/>
          <p:nvPr/>
        </p:nvSpPr>
        <p:spPr>
          <a:xfrm rot="20000965">
            <a:off x="2283623" y="5295804"/>
            <a:ext cx="214311" cy="18573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6447DF9D-A293-4B19-9389-E65EC06AFC4E}"/>
              </a:ext>
            </a:extLst>
          </p:cNvPr>
          <p:cNvSpPr/>
          <p:nvPr/>
        </p:nvSpPr>
        <p:spPr>
          <a:xfrm rot="1438287">
            <a:off x="2726534" y="5291161"/>
            <a:ext cx="214311" cy="18573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1940481-469A-4E55-A142-F0A27DA3A141}"/>
              </a:ext>
            </a:extLst>
          </p:cNvPr>
          <p:cNvSpPr/>
          <p:nvPr/>
        </p:nvSpPr>
        <p:spPr>
          <a:xfrm>
            <a:off x="3893257" y="3414820"/>
            <a:ext cx="671513" cy="6143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9B492BE-C98D-4B22-8ED8-2B5FE5DFF91A}"/>
              </a:ext>
            </a:extLst>
          </p:cNvPr>
          <p:cNvSpPr/>
          <p:nvPr/>
        </p:nvSpPr>
        <p:spPr>
          <a:xfrm rot="20000965">
            <a:off x="3879060" y="3326594"/>
            <a:ext cx="214311" cy="185738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8EC73A57-76A7-44B3-BC76-B4AA40E84A9F}"/>
              </a:ext>
            </a:extLst>
          </p:cNvPr>
          <p:cNvSpPr/>
          <p:nvPr/>
        </p:nvSpPr>
        <p:spPr>
          <a:xfrm rot="1438287">
            <a:off x="4321971" y="3321951"/>
            <a:ext cx="214311" cy="185738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381B09-101F-4DD8-80B2-9B86E1656834}"/>
              </a:ext>
            </a:extLst>
          </p:cNvPr>
          <p:cNvCxnSpPr/>
          <p:nvPr/>
        </p:nvCxnSpPr>
        <p:spPr>
          <a:xfrm flipV="1">
            <a:off x="4714875" y="3131620"/>
            <a:ext cx="1357313" cy="43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8B7B0FC-D906-4BF5-AB1C-DF4285B8988C}"/>
              </a:ext>
            </a:extLst>
          </p:cNvPr>
          <p:cNvCxnSpPr/>
          <p:nvPr/>
        </p:nvCxnSpPr>
        <p:spPr>
          <a:xfrm>
            <a:off x="4714875" y="3543215"/>
            <a:ext cx="1198132" cy="68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4867398-C025-4A01-AF15-C5E05C91AD93}"/>
              </a:ext>
            </a:extLst>
          </p:cNvPr>
          <p:cNvSpPr txBox="1"/>
          <p:nvPr/>
        </p:nvSpPr>
        <p:spPr>
          <a:xfrm flipH="1">
            <a:off x="5393531" y="3567196"/>
            <a:ext cx="100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시야각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EF2BBC-E803-4F7F-B296-F9FD337FE52E}"/>
              </a:ext>
            </a:extLst>
          </p:cNvPr>
          <p:cNvSpPr/>
          <p:nvPr/>
        </p:nvSpPr>
        <p:spPr>
          <a:xfrm>
            <a:off x="3280680" y="4430279"/>
            <a:ext cx="2331839" cy="413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1C0E64-CDE3-461D-9B13-0473BA5A8918}"/>
              </a:ext>
            </a:extLst>
          </p:cNvPr>
          <p:cNvSpPr txBox="1"/>
          <p:nvPr/>
        </p:nvSpPr>
        <p:spPr>
          <a:xfrm>
            <a:off x="3848788" y="6315075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벽에 막히거나 시야각에 안 닿으면 안 보임</a:t>
            </a:r>
          </a:p>
        </p:txBody>
      </p:sp>
    </p:spTree>
    <p:extLst>
      <p:ext uri="{BB962C8B-B14F-4D97-AF65-F5344CB8AC3E}">
        <p14:creationId xmlns:p14="http://schemas.microsoft.com/office/powerpoint/2010/main" val="6243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168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원지선</dc:creator>
  <cp:lastModifiedBy>원지선</cp:lastModifiedBy>
  <cp:revision>4</cp:revision>
  <dcterms:created xsi:type="dcterms:W3CDTF">2017-09-13T01:30:10Z</dcterms:created>
  <dcterms:modified xsi:type="dcterms:W3CDTF">2017-09-13T02:00:00Z</dcterms:modified>
</cp:coreProperties>
</file>