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119" userDrawn="1">
          <p15:clr>
            <a:srgbClr val="A4A3A4"/>
          </p15:clr>
        </p15:guide>
        <p15:guide id="5" pos="121" userDrawn="1">
          <p15:clr>
            <a:srgbClr val="A4A3A4"/>
          </p15:clr>
        </p15:guide>
        <p15:guide id="6" pos="7559" userDrawn="1">
          <p15:clr>
            <a:srgbClr val="A4A3A4"/>
          </p15:clr>
        </p15:guide>
        <p15:guide id="7" orient="horz" pos="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6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318" y="90"/>
      </p:cViewPr>
      <p:guideLst>
        <p:guide orient="horz" pos="2160"/>
        <p:guide pos="3840"/>
        <p:guide orient="horz" pos="4201"/>
        <p:guide orient="horz" pos="119"/>
        <p:guide pos="121"/>
        <p:guide pos="7559"/>
        <p:guide orient="horz" pos="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98672-4B84-DC73-3F48-8691FBD8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26740-7855-1303-4A4A-328DB9AE6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1CAE8-6006-AB16-069D-EA7EBCDA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E47C-F984-41BB-B5CE-5F9ECCAD57A3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9BDDA-F146-BCE2-09D0-3A7D73A0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B69DA-7CA1-69DC-DD52-0A61D675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9C06-52CC-4AFE-A72B-95E9CA70E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6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AF05C-7745-665E-6A46-95431839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EE2DA4-29AA-EB07-CF7A-A94857497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E7640-AAEB-B79F-2545-201ED809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E47C-F984-41BB-B5CE-5F9ECCAD57A3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159D0-5C67-7029-1F86-03D176A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FF851-58CF-51E7-E23D-A7B78D87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9C06-52CC-4AFE-A72B-95E9CA70E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6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423FE0-0499-4B38-ABE8-70DEB86B7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200A4-C6CD-0B45-029D-348EEDCCC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2B2ED-6D2B-BB85-2CE4-8E6DF54D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E47C-F984-41BB-B5CE-5F9ECCAD57A3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A5AEB-A0A8-F28F-4EED-F4E3A656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CEACE-257A-F064-DF85-5148C127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9C06-52CC-4AFE-A72B-95E9CA70E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9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8016C-43E0-02C7-D5DA-BFE5283A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9AF23-781D-BA37-1528-A49D3DA5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5E612-764F-8339-E13B-2A1C4C5B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E47C-F984-41BB-B5CE-5F9ECCAD57A3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F8DB1-2826-C985-0C4D-486A42A3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48E2C-7686-3666-DFC0-A933AB97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9C06-52CC-4AFE-A72B-95E9CA70E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7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F4D18-8568-28CD-AEDB-3FBA9A91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023D58-A574-404B-5A8F-A5C7A0E6A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955B0-E2A7-197F-FF32-7CB47D87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E47C-F984-41BB-B5CE-5F9ECCAD57A3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29D8E-3061-6952-3CB0-03562A69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C960E-B228-7DF9-06FE-D1335881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9C06-52CC-4AFE-A72B-95E9CA70E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5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9AC15-272D-2FC1-C0F3-5DD8F984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8A11-C0FE-9C4C-D1E7-85D740198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B6B3E-4DB0-20F9-D9EF-3F6D2D29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9D63C8-3A7A-8B5C-64EC-2F4656C5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E47C-F984-41BB-B5CE-5F9ECCAD57A3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A6064-4505-810E-2EFD-434896DF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63A66-704A-D0EB-CDCA-5489A885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9C06-52CC-4AFE-A72B-95E9CA70E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F3B4E-AC23-06F5-A619-AF42D35C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87E67-710B-D6D6-59AF-4160BC39B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0F218-292F-5FE3-C2C7-23719FAE9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EE80B3-8E36-C7B2-4E06-40EFC481D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7795E0-BA39-7209-12B2-508D8EEE2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A6174B-AC9A-954B-98B0-7A12FF39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E47C-F984-41BB-B5CE-5F9ECCAD57A3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58F390-D234-FAFD-7E3F-FE7402E0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AC4EA9-94A5-4529-04E4-B0FEA35F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9C06-52CC-4AFE-A72B-95E9CA70E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1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931B9-D910-5B5E-1873-453208B0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3E7FD6-7871-913E-84BF-5984CFCB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E47C-F984-41BB-B5CE-5F9ECCAD57A3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2EC51D-E179-E8A9-39EE-C22BDEB9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6F3A3D-35C4-360D-AB99-983796E5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9C06-52CC-4AFE-A72B-95E9CA70E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7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773F94-1224-5FB2-1525-232E311B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E47C-F984-41BB-B5CE-5F9ECCAD57A3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AC6AA0-48A1-CE0B-BF87-7EAB0036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842DB-92BA-5ECE-223B-210218D6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9C06-52CC-4AFE-A72B-95E9CA70E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3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A3F13-4F84-A057-E916-293BAD52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82C42-8802-26B6-8BF3-4AF85294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3E8F32-08F4-7EDD-983F-5F764E476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6BCE4-02EF-1161-662A-50B70645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E47C-F984-41BB-B5CE-5F9ECCAD57A3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D2304-EEE4-5412-06FD-19AEFBB9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A21556-6366-0E0B-FA6C-412B48F9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9C06-52CC-4AFE-A72B-95E9CA70E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3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77D91-5AD1-B8C4-7BA8-0F13F513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3F7654-5F12-E482-EA81-639734018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63F524-A40F-5E3E-9933-79E23921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5694E-9658-DE01-78BA-6BE98ED1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E47C-F984-41BB-B5CE-5F9ECCAD57A3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F05AB0-95CA-1FC8-BF57-C8DEE7D8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D78FDD-918D-FFC1-4469-BEACEC80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9C06-52CC-4AFE-A72B-95E9CA70E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8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A13CC5-534C-DA77-0582-E592B97A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F2826A-839A-4B27-7621-5D94576C6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1079B-F21E-261D-0C32-10D1C7E88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E47C-F984-41BB-B5CE-5F9ECCAD57A3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914DC-5E86-4073-15D4-A56A4E96F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ADE0E-5C4C-C82C-C8E6-F7E2EC1E5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9C06-52CC-4AFE-A72B-95E9CA70E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3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ED798E-2EAD-5DAD-DCF8-221F62233BD6}"/>
              </a:ext>
            </a:extLst>
          </p:cNvPr>
          <p:cNvSpPr txBox="1"/>
          <p:nvPr/>
        </p:nvSpPr>
        <p:spPr>
          <a:xfrm>
            <a:off x="4080063" y="3136613"/>
            <a:ext cx="4031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/>
              <a:t>LS</a:t>
            </a:r>
            <a:r>
              <a:rPr lang="ko-KR" altLang="en-US" sz="3200" dirty="0" err="1"/>
              <a:t>투어패스몰</a:t>
            </a:r>
            <a:r>
              <a:rPr lang="ko-KR" altLang="en-US" sz="3200" dirty="0"/>
              <a:t> 기획안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AE712-CAE9-4551-5BD1-33E41638F337}"/>
              </a:ext>
            </a:extLst>
          </p:cNvPr>
          <p:cNvSpPr txBox="1"/>
          <p:nvPr/>
        </p:nvSpPr>
        <p:spPr>
          <a:xfrm>
            <a:off x="5358205" y="6359593"/>
            <a:ext cx="1475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Ver. 2023-04-13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681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1A333B-6D68-1FE5-0810-233CF79FBB08}"/>
              </a:ext>
            </a:extLst>
          </p:cNvPr>
          <p:cNvSpPr/>
          <p:nvPr/>
        </p:nvSpPr>
        <p:spPr>
          <a:xfrm>
            <a:off x="203203" y="2257778"/>
            <a:ext cx="3036706" cy="44000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948D0-4887-01BD-0C4D-83F643BA6054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콘텐츠 표시화면 </a:t>
            </a:r>
            <a:r>
              <a:rPr lang="en-US" altLang="ko-KR" dirty="0"/>
              <a:t>- </a:t>
            </a:r>
            <a:r>
              <a:rPr lang="ko-KR" altLang="en-US" dirty="0"/>
              <a:t>상품 배너 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E8C3C-078D-74EA-6646-29560FC54BEF}"/>
              </a:ext>
            </a:extLst>
          </p:cNvPr>
          <p:cNvSpPr/>
          <p:nvPr/>
        </p:nvSpPr>
        <p:spPr>
          <a:xfrm>
            <a:off x="203203" y="855344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CCE0A-5727-BED4-C976-707EF7013AA8}"/>
              </a:ext>
            </a:extLst>
          </p:cNvPr>
          <p:cNvSpPr/>
          <p:nvPr/>
        </p:nvSpPr>
        <p:spPr>
          <a:xfrm>
            <a:off x="8158146" y="855344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A673EE-93B8-573E-5F29-0674FC98A5B7}"/>
              </a:ext>
            </a:extLst>
          </p:cNvPr>
          <p:cNvSpPr/>
          <p:nvPr/>
        </p:nvSpPr>
        <p:spPr>
          <a:xfrm>
            <a:off x="203203" y="1181601"/>
            <a:ext cx="3036706" cy="1076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상품 배너 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9E6D67-B827-7A75-9500-CF6DC6D9D98C}"/>
              </a:ext>
            </a:extLst>
          </p:cNvPr>
          <p:cNvSpPr/>
          <p:nvPr/>
        </p:nvSpPr>
        <p:spPr>
          <a:xfrm>
            <a:off x="341235" y="2374430"/>
            <a:ext cx="276064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베스트 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16CE7B-375D-773E-7364-5BE917FDC83F}"/>
              </a:ext>
            </a:extLst>
          </p:cNvPr>
          <p:cNvSpPr/>
          <p:nvPr/>
        </p:nvSpPr>
        <p:spPr>
          <a:xfrm>
            <a:off x="341235" y="3399075"/>
            <a:ext cx="276064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추천상품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834F4E-B1B4-EF5D-61C3-FFF33ADC56F9}"/>
              </a:ext>
            </a:extLst>
          </p:cNvPr>
          <p:cNvSpPr/>
          <p:nvPr/>
        </p:nvSpPr>
        <p:spPr>
          <a:xfrm>
            <a:off x="341235" y="4423719"/>
            <a:ext cx="2760642" cy="4207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이벤트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기획전 배너영역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0A1CD5C-9A9E-7935-5DB1-D01C19750EB1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639B34-195E-F800-6C64-AA7C90025DC8}"/>
              </a:ext>
            </a:extLst>
          </p:cNvPr>
          <p:cNvSpPr/>
          <p:nvPr/>
        </p:nvSpPr>
        <p:spPr>
          <a:xfrm>
            <a:off x="203203" y="6327809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AF0C2E-7239-4B70-2CEC-199D9463D876}"/>
              </a:ext>
            </a:extLst>
          </p:cNvPr>
          <p:cNvSpPr/>
          <p:nvPr/>
        </p:nvSpPr>
        <p:spPr>
          <a:xfrm>
            <a:off x="8158146" y="2257777"/>
            <a:ext cx="2044799" cy="40813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7CA02E-6E6C-CB42-8780-B42ADA3B2321}"/>
              </a:ext>
            </a:extLst>
          </p:cNvPr>
          <p:cNvSpPr/>
          <p:nvPr/>
        </p:nvSpPr>
        <p:spPr>
          <a:xfrm>
            <a:off x="8158146" y="6339100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7EC5EC-79A5-4D7A-1057-BD5597C522A1}"/>
              </a:ext>
            </a:extLst>
          </p:cNvPr>
          <p:cNvSpPr/>
          <p:nvPr/>
        </p:nvSpPr>
        <p:spPr>
          <a:xfrm>
            <a:off x="8158146" y="1181600"/>
            <a:ext cx="2044797" cy="1076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상품 배너 영역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589B80-20C4-9338-01FD-0224C8A9CB9A}"/>
              </a:ext>
            </a:extLst>
          </p:cNvPr>
          <p:cNvSpPr/>
          <p:nvPr/>
        </p:nvSpPr>
        <p:spPr>
          <a:xfrm>
            <a:off x="8272385" y="2374430"/>
            <a:ext cx="182623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베스트 상품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C89267-048B-080B-2A9B-EA9A31915E5F}"/>
              </a:ext>
            </a:extLst>
          </p:cNvPr>
          <p:cNvSpPr/>
          <p:nvPr/>
        </p:nvSpPr>
        <p:spPr>
          <a:xfrm>
            <a:off x="8272385" y="3403983"/>
            <a:ext cx="182623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추천 상품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F031F-7F38-343E-3A90-9AEBEEE1F275}"/>
              </a:ext>
            </a:extLst>
          </p:cNvPr>
          <p:cNvSpPr/>
          <p:nvPr/>
        </p:nvSpPr>
        <p:spPr>
          <a:xfrm>
            <a:off x="8272385" y="4423719"/>
            <a:ext cx="1826232" cy="4207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이벤트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기획전 배너영역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F02CE5-DAB9-2947-16BE-2DB99D751061}"/>
              </a:ext>
            </a:extLst>
          </p:cNvPr>
          <p:cNvSpPr/>
          <p:nvPr/>
        </p:nvSpPr>
        <p:spPr>
          <a:xfrm>
            <a:off x="341235" y="4890773"/>
            <a:ext cx="2760642" cy="13181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전체상품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DF1379-C977-1BDC-195B-D1E0B76D5348}"/>
              </a:ext>
            </a:extLst>
          </p:cNvPr>
          <p:cNvSpPr/>
          <p:nvPr/>
        </p:nvSpPr>
        <p:spPr>
          <a:xfrm>
            <a:off x="8272385" y="4890773"/>
            <a:ext cx="1826232" cy="13181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전체상품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8FD634-79CD-204D-9879-E062C4CAF238}"/>
              </a:ext>
            </a:extLst>
          </p:cNvPr>
          <p:cNvSpPr/>
          <p:nvPr/>
        </p:nvSpPr>
        <p:spPr>
          <a:xfrm>
            <a:off x="3942998" y="1181601"/>
            <a:ext cx="3036706" cy="10761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A9B54F1-A520-0972-FD81-B926F19FFD6C}"/>
              </a:ext>
            </a:extLst>
          </p:cNvPr>
          <p:cNvGrpSpPr/>
          <p:nvPr/>
        </p:nvGrpSpPr>
        <p:grpSpPr>
          <a:xfrm>
            <a:off x="5108574" y="2074332"/>
            <a:ext cx="705554" cy="90311"/>
            <a:chOff x="5339647" y="2074332"/>
            <a:chExt cx="705554" cy="9031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0FC594B-6581-2665-78B8-87832B32B661}"/>
                </a:ext>
              </a:extLst>
            </p:cNvPr>
            <p:cNvSpPr/>
            <p:nvPr/>
          </p:nvSpPr>
          <p:spPr>
            <a:xfrm>
              <a:off x="5339647" y="2074332"/>
              <a:ext cx="90311" cy="9031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29734D5-8349-60EB-E2AD-797FEFCDF51C}"/>
                </a:ext>
              </a:extLst>
            </p:cNvPr>
            <p:cNvSpPr/>
            <p:nvPr/>
          </p:nvSpPr>
          <p:spPr>
            <a:xfrm>
              <a:off x="5462696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E4374F5-E92E-4AC4-F076-4795E9E1D7F9}"/>
                </a:ext>
              </a:extLst>
            </p:cNvPr>
            <p:cNvSpPr/>
            <p:nvPr/>
          </p:nvSpPr>
          <p:spPr>
            <a:xfrm>
              <a:off x="5585745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B8106D0-1EBA-8793-5880-5E6753EDF564}"/>
                </a:ext>
              </a:extLst>
            </p:cNvPr>
            <p:cNvSpPr/>
            <p:nvPr/>
          </p:nvSpPr>
          <p:spPr>
            <a:xfrm>
              <a:off x="5708794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4C64C7A-85B4-1E3E-75B6-E6460939DE8B}"/>
                </a:ext>
              </a:extLst>
            </p:cNvPr>
            <p:cNvSpPr/>
            <p:nvPr/>
          </p:nvSpPr>
          <p:spPr>
            <a:xfrm>
              <a:off x="5831843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8AF77E1-E936-6215-6C73-5597E67D43E9}"/>
                </a:ext>
              </a:extLst>
            </p:cNvPr>
            <p:cNvSpPr/>
            <p:nvPr/>
          </p:nvSpPr>
          <p:spPr>
            <a:xfrm>
              <a:off x="5954890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0E3D659-AD00-3C12-9DEC-5A20BDC632D4}"/>
              </a:ext>
            </a:extLst>
          </p:cNvPr>
          <p:cNvSpPr/>
          <p:nvPr/>
        </p:nvSpPr>
        <p:spPr>
          <a:xfrm>
            <a:off x="3978628" y="1270000"/>
            <a:ext cx="2965447" cy="711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롤링 배너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대표 이미지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617ECF-D3E1-D0AD-8482-FB3D25526DF6}"/>
              </a:ext>
            </a:extLst>
          </p:cNvPr>
          <p:cNvSpPr/>
          <p:nvPr/>
        </p:nvSpPr>
        <p:spPr>
          <a:xfrm>
            <a:off x="4002264" y="1542881"/>
            <a:ext cx="165434" cy="1654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&lt;</a:t>
            </a:r>
            <a:endParaRPr lang="ko-KR" altLang="en-US" sz="10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F359FA-1C1F-5F62-F045-10C6014BA3CB}"/>
              </a:ext>
            </a:extLst>
          </p:cNvPr>
          <p:cNvSpPr/>
          <p:nvPr/>
        </p:nvSpPr>
        <p:spPr>
          <a:xfrm>
            <a:off x="6756250" y="1542881"/>
            <a:ext cx="165434" cy="1654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B93CD8-09DC-32FB-ECF7-BF0165EC109B}"/>
              </a:ext>
            </a:extLst>
          </p:cNvPr>
          <p:cNvSpPr txBox="1"/>
          <p:nvPr/>
        </p:nvSpPr>
        <p:spPr>
          <a:xfrm>
            <a:off x="3939429" y="2610911"/>
            <a:ext cx="3594846" cy="662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대표 이미지를 등록하고 복수 이미자가 등록된 경우 자동으로 무한 롤링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이용자 선택 시 페이지로 바로 이동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3FE29-76E6-1911-C07F-06C2CDE4C3A0}"/>
              </a:ext>
            </a:extLst>
          </p:cNvPr>
          <p:cNvSpPr txBox="1"/>
          <p:nvPr/>
        </p:nvSpPr>
        <p:spPr>
          <a:xfrm>
            <a:off x="3939428" y="2346178"/>
            <a:ext cx="22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상품 배너 영역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167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81EBBF-BB61-A8BC-721E-848694101969}"/>
              </a:ext>
            </a:extLst>
          </p:cNvPr>
          <p:cNvSpPr/>
          <p:nvPr/>
        </p:nvSpPr>
        <p:spPr>
          <a:xfrm>
            <a:off x="10326707" y="997304"/>
            <a:ext cx="1779568" cy="12932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1A333B-6D68-1FE5-0810-233CF79FBB08}"/>
              </a:ext>
            </a:extLst>
          </p:cNvPr>
          <p:cNvSpPr/>
          <p:nvPr/>
        </p:nvSpPr>
        <p:spPr>
          <a:xfrm>
            <a:off x="203203" y="2257778"/>
            <a:ext cx="3036706" cy="44000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948D0-4887-01BD-0C4D-83F643BA6054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콘텐츠 표시화면 </a:t>
            </a:r>
            <a:r>
              <a:rPr lang="en-US" altLang="ko-KR" dirty="0"/>
              <a:t>- </a:t>
            </a:r>
            <a:r>
              <a:rPr lang="ko-KR" altLang="en-US" dirty="0"/>
              <a:t>베스트 상품 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E8C3C-078D-74EA-6646-29560FC54BEF}"/>
              </a:ext>
            </a:extLst>
          </p:cNvPr>
          <p:cNvSpPr/>
          <p:nvPr/>
        </p:nvSpPr>
        <p:spPr>
          <a:xfrm>
            <a:off x="203203" y="855344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CCE0A-5727-BED4-C976-707EF7013AA8}"/>
              </a:ext>
            </a:extLst>
          </p:cNvPr>
          <p:cNvSpPr/>
          <p:nvPr/>
        </p:nvSpPr>
        <p:spPr>
          <a:xfrm>
            <a:off x="8158146" y="855344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A673EE-93B8-573E-5F29-0674FC98A5B7}"/>
              </a:ext>
            </a:extLst>
          </p:cNvPr>
          <p:cNvSpPr/>
          <p:nvPr/>
        </p:nvSpPr>
        <p:spPr>
          <a:xfrm>
            <a:off x="203203" y="1181601"/>
            <a:ext cx="3036706" cy="10761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상품 배너 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9E6D67-B827-7A75-9500-CF6DC6D9D98C}"/>
              </a:ext>
            </a:extLst>
          </p:cNvPr>
          <p:cNvSpPr/>
          <p:nvPr/>
        </p:nvSpPr>
        <p:spPr>
          <a:xfrm>
            <a:off x="341235" y="2374430"/>
            <a:ext cx="2760642" cy="978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베스트 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16CE7B-375D-773E-7364-5BE917FDC83F}"/>
              </a:ext>
            </a:extLst>
          </p:cNvPr>
          <p:cNvSpPr/>
          <p:nvPr/>
        </p:nvSpPr>
        <p:spPr>
          <a:xfrm>
            <a:off x="341235" y="3399075"/>
            <a:ext cx="276064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추천상품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834F4E-B1B4-EF5D-61C3-FFF33ADC56F9}"/>
              </a:ext>
            </a:extLst>
          </p:cNvPr>
          <p:cNvSpPr/>
          <p:nvPr/>
        </p:nvSpPr>
        <p:spPr>
          <a:xfrm>
            <a:off x="341235" y="4423719"/>
            <a:ext cx="2760642" cy="4207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이벤트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기획전 배너영역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0A1CD5C-9A9E-7935-5DB1-D01C19750EB1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639B34-195E-F800-6C64-AA7C90025DC8}"/>
              </a:ext>
            </a:extLst>
          </p:cNvPr>
          <p:cNvSpPr/>
          <p:nvPr/>
        </p:nvSpPr>
        <p:spPr>
          <a:xfrm>
            <a:off x="203203" y="6327809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AF0C2E-7239-4B70-2CEC-199D9463D876}"/>
              </a:ext>
            </a:extLst>
          </p:cNvPr>
          <p:cNvSpPr/>
          <p:nvPr/>
        </p:nvSpPr>
        <p:spPr>
          <a:xfrm>
            <a:off x="8158146" y="2257777"/>
            <a:ext cx="2044799" cy="40813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7CA02E-6E6C-CB42-8780-B42ADA3B2321}"/>
              </a:ext>
            </a:extLst>
          </p:cNvPr>
          <p:cNvSpPr/>
          <p:nvPr/>
        </p:nvSpPr>
        <p:spPr>
          <a:xfrm>
            <a:off x="8158146" y="6339100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7EC5EC-79A5-4D7A-1057-BD5597C522A1}"/>
              </a:ext>
            </a:extLst>
          </p:cNvPr>
          <p:cNvSpPr/>
          <p:nvPr/>
        </p:nvSpPr>
        <p:spPr>
          <a:xfrm>
            <a:off x="8158146" y="1181600"/>
            <a:ext cx="2044797" cy="10761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상품 배너 영역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589B80-20C4-9338-01FD-0224C8A9CB9A}"/>
              </a:ext>
            </a:extLst>
          </p:cNvPr>
          <p:cNvSpPr/>
          <p:nvPr/>
        </p:nvSpPr>
        <p:spPr>
          <a:xfrm>
            <a:off x="8272385" y="2374430"/>
            <a:ext cx="1826232" cy="978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베스트 상품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C89267-048B-080B-2A9B-EA9A31915E5F}"/>
              </a:ext>
            </a:extLst>
          </p:cNvPr>
          <p:cNvSpPr/>
          <p:nvPr/>
        </p:nvSpPr>
        <p:spPr>
          <a:xfrm>
            <a:off x="8272385" y="3403983"/>
            <a:ext cx="182623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추천 상품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F031F-7F38-343E-3A90-9AEBEEE1F275}"/>
              </a:ext>
            </a:extLst>
          </p:cNvPr>
          <p:cNvSpPr/>
          <p:nvPr/>
        </p:nvSpPr>
        <p:spPr>
          <a:xfrm>
            <a:off x="8272385" y="4423719"/>
            <a:ext cx="1826232" cy="4207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이벤트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기획전 배너영역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F02CE5-DAB9-2947-16BE-2DB99D751061}"/>
              </a:ext>
            </a:extLst>
          </p:cNvPr>
          <p:cNvSpPr/>
          <p:nvPr/>
        </p:nvSpPr>
        <p:spPr>
          <a:xfrm>
            <a:off x="341235" y="4890773"/>
            <a:ext cx="2760642" cy="13181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전체상품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DF1379-C977-1BDC-195B-D1E0B76D5348}"/>
              </a:ext>
            </a:extLst>
          </p:cNvPr>
          <p:cNvSpPr/>
          <p:nvPr/>
        </p:nvSpPr>
        <p:spPr>
          <a:xfrm>
            <a:off x="8272385" y="4890773"/>
            <a:ext cx="1826232" cy="13181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전체상품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8FD634-79CD-204D-9879-E062C4CAF238}"/>
              </a:ext>
            </a:extLst>
          </p:cNvPr>
          <p:cNvSpPr/>
          <p:nvPr/>
        </p:nvSpPr>
        <p:spPr>
          <a:xfrm>
            <a:off x="3705438" y="1248276"/>
            <a:ext cx="3340377" cy="15139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B93CD8-09DC-32FB-ECF7-BF0165EC109B}"/>
              </a:ext>
            </a:extLst>
          </p:cNvPr>
          <p:cNvSpPr txBox="1"/>
          <p:nvPr/>
        </p:nvSpPr>
        <p:spPr>
          <a:xfrm>
            <a:off x="3739404" y="5268386"/>
            <a:ext cx="3594846" cy="1355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지난주 판매량을 기준으로 베스트 상품 자동변경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베스트상품은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고정등록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버전에서는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상품이 모두 보이도록 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모바일버전에서는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상품이 노출되고 나머지는 좌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우슬라이드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상품명은 최대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줄만 표시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길면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말줄임표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(…)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표기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3FE29-76E6-1911-C07F-06C2CDE4C3A0}"/>
              </a:ext>
            </a:extLst>
          </p:cNvPr>
          <p:cNvSpPr txBox="1"/>
          <p:nvPr/>
        </p:nvSpPr>
        <p:spPr>
          <a:xfrm>
            <a:off x="3739403" y="5003653"/>
            <a:ext cx="22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 배너 영역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EE8A79F-0D28-7D35-9BF1-844931DDF865}"/>
              </a:ext>
            </a:extLst>
          </p:cNvPr>
          <p:cNvGrpSpPr/>
          <p:nvPr/>
        </p:nvGrpSpPr>
        <p:grpSpPr>
          <a:xfrm>
            <a:off x="3745990" y="1741714"/>
            <a:ext cx="3259273" cy="805844"/>
            <a:chOff x="3745990" y="1326298"/>
            <a:chExt cx="3259273" cy="108458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0E3D659-AD00-3C12-9DEC-5A20BDC632D4}"/>
                </a:ext>
              </a:extLst>
            </p:cNvPr>
            <p:cNvSpPr/>
            <p:nvPr/>
          </p:nvSpPr>
          <p:spPr>
            <a:xfrm>
              <a:off x="3745990" y="1326298"/>
              <a:ext cx="727822" cy="1084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021A2FA-B73F-A184-826E-AA51F1381390}"/>
                </a:ext>
              </a:extLst>
            </p:cNvPr>
            <p:cNvSpPr/>
            <p:nvPr/>
          </p:nvSpPr>
          <p:spPr>
            <a:xfrm>
              <a:off x="4589807" y="1326298"/>
              <a:ext cx="727822" cy="1084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460DF79-45FD-8B14-FD3B-23BEB528EC87}"/>
                </a:ext>
              </a:extLst>
            </p:cNvPr>
            <p:cNvSpPr/>
            <p:nvPr/>
          </p:nvSpPr>
          <p:spPr>
            <a:xfrm>
              <a:off x="5433624" y="1326298"/>
              <a:ext cx="727822" cy="1084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0EC138D-5CD4-A748-C398-A5DCDB4393CB}"/>
                </a:ext>
              </a:extLst>
            </p:cNvPr>
            <p:cNvSpPr/>
            <p:nvPr/>
          </p:nvSpPr>
          <p:spPr>
            <a:xfrm>
              <a:off x="6277441" y="1326298"/>
              <a:ext cx="727822" cy="10845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1CB11B-99EB-11DF-8797-9FEC36E880C5}"/>
              </a:ext>
            </a:extLst>
          </p:cNvPr>
          <p:cNvSpPr/>
          <p:nvPr/>
        </p:nvSpPr>
        <p:spPr>
          <a:xfrm>
            <a:off x="4183321" y="2887138"/>
            <a:ext cx="2390562" cy="12614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대표 이미지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A725E8-61BC-9D54-AF31-760F5DE8BE6A}"/>
              </a:ext>
            </a:extLst>
          </p:cNvPr>
          <p:cNvSpPr/>
          <p:nvPr/>
        </p:nvSpPr>
        <p:spPr>
          <a:xfrm>
            <a:off x="4183321" y="4148560"/>
            <a:ext cx="2390562" cy="60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상품명을 입력해주세요</a:t>
            </a:r>
            <a:r>
              <a:rPr lang="en-US" altLang="ko-KR" sz="1000" b="1" dirty="0">
                <a:solidFill>
                  <a:schemeClr val="tx1"/>
                </a:solidFill>
              </a:rPr>
              <a:t>.. </a:t>
            </a:r>
            <a:r>
              <a:rPr lang="ko-KR" altLang="en-US" sz="1000" b="1" dirty="0">
                <a:solidFill>
                  <a:schemeClr val="tx1"/>
                </a:solidFill>
              </a:rPr>
              <a:t>상품명이 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r>
              <a:rPr lang="ko-KR" altLang="en-US" sz="1000" b="1" dirty="0">
                <a:solidFill>
                  <a:schemeClr val="tx1"/>
                </a:solidFill>
              </a:rPr>
              <a:t>줄을 넘어가면 </a:t>
            </a:r>
            <a:r>
              <a:rPr lang="ko-KR" altLang="en-US" sz="1000" b="1" dirty="0" err="1">
                <a:solidFill>
                  <a:schemeClr val="tx1"/>
                </a:solidFill>
              </a:rPr>
              <a:t>말줄임표로</a:t>
            </a:r>
            <a:r>
              <a:rPr lang="ko-KR" altLang="en-US" sz="1000" b="1" dirty="0">
                <a:solidFill>
                  <a:schemeClr val="tx1"/>
                </a:solidFill>
              </a:rPr>
              <a:t> 처리</a:t>
            </a:r>
            <a:r>
              <a:rPr lang="en-US" altLang="ko-KR" sz="1000" b="1" dirty="0">
                <a:solidFill>
                  <a:schemeClr val="tx1"/>
                </a:solidFill>
              </a:rPr>
              <a:t>……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20B50-EB98-EED3-1060-7AC84337250D}"/>
              </a:ext>
            </a:extLst>
          </p:cNvPr>
          <p:cNvSpPr txBox="1"/>
          <p:nvPr/>
        </p:nvSpPr>
        <p:spPr>
          <a:xfrm>
            <a:off x="3755646" y="1405122"/>
            <a:ext cx="22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주간 </a:t>
            </a:r>
            <a:r>
              <a:rPr lang="en-US" altLang="ko-KR" sz="1000" dirty="0"/>
              <a:t>BEST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2E4AFB-512A-0CFB-A5B0-823CE266B87B}"/>
              </a:ext>
            </a:extLst>
          </p:cNvPr>
          <p:cNvSpPr/>
          <p:nvPr/>
        </p:nvSpPr>
        <p:spPr>
          <a:xfrm>
            <a:off x="5584021" y="4547183"/>
            <a:ext cx="961841" cy="1783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할인율 </a:t>
            </a:r>
            <a:r>
              <a:rPr lang="en-US" altLang="ko-KR" sz="600" dirty="0">
                <a:solidFill>
                  <a:schemeClr val="tx1"/>
                </a:solidFill>
              </a:rPr>
              <a:t>| </a:t>
            </a:r>
            <a:r>
              <a:rPr lang="ko-KR" altLang="en-US" sz="600" dirty="0">
                <a:solidFill>
                  <a:schemeClr val="tx1"/>
                </a:solidFill>
              </a:rPr>
              <a:t>상품가격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253155-81C1-9A52-62C3-22B52A4584AF}"/>
              </a:ext>
            </a:extLst>
          </p:cNvPr>
          <p:cNvSpPr txBox="1"/>
          <p:nvPr/>
        </p:nvSpPr>
        <p:spPr>
          <a:xfrm>
            <a:off x="10358285" y="997304"/>
            <a:ext cx="155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주간 </a:t>
            </a:r>
            <a:r>
              <a:rPr lang="en-US" altLang="ko-KR" sz="1000" dirty="0"/>
              <a:t>BEST 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70FE5-92EE-6C67-D6D5-EC857620921B}"/>
              </a:ext>
            </a:extLst>
          </p:cNvPr>
          <p:cNvSpPr/>
          <p:nvPr/>
        </p:nvSpPr>
        <p:spPr>
          <a:xfrm>
            <a:off x="10408413" y="1245035"/>
            <a:ext cx="1629536" cy="978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93135B-C175-577E-B820-FDCA5F95F61A}"/>
              </a:ext>
            </a:extLst>
          </p:cNvPr>
          <p:cNvGrpSpPr/>
          <p:nvPr/>
        </p:nvGrpSpPr>
        <p:grpSpPr>
          <a:xfrm>
            <a:off x="11470539" y="1076014"/>
            <a:ext cx="459458" cy="90311"/>
            <a:chOff x="5339647" y="2074332"/>
            <a:chExt cx="459458" cy="90311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B0ECCD4-447A-D131-AED8-0E57B1D6C234}"/>
                </a:ext>
              </a:extLst>
            </p:cNvPr>
            <p:cNvSpPr/>
            <p:nvPr/>
          </p:nvSpPr>
          <p:spPr>
            <a:xfrm>
              <a:off x="5339647" y="2074332"/>
              <a:ext cx="90311" cy="9031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31A0038-98A4-38A4-4147-BC26A4E92CEF}"/>
                </a:ext>
              </a:extLst>
            </p:cNvPr>
            <p:cNvSpPr/>
            <p:nvPr/>
          </p:nvSpPr>
          <p:spPr>
            <a:xfrm>
              <a:off x="5462696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43B6FEF-A524-3CD9-5029-D3F4CD451D7A}"/>
                </a:ext>
              </a:extLst>
            </p:cNvPr>
            <p:cNvSpPr/>
            <p:nvPr/>
          </p:nvSpPr>
          <p:spPr>
            <a:xfrm>
              <a:off x="5585745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3CCB4D9-AA68-EEB2-8593-112BD25A4B8A}"/>
                </a:ext>
              </a:extLst>
            </p:cNvPr>
            <p:cNvSpPr/>
            <p:nvPr/>
          </p:nvSpPr>
          <p:spPr>
            <a:xfrm>
              <a:off x="5708794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55A19B7-8BFE-4BFB-9A24-8039177F4B37}"/>
              </a:ext>
            </a:extLst>
          </p:cNvPr>
          <p:cNvSpPr/>
          <p:nvPr/>
        </p:nvSpPr>
        <p:spPr>
          <a:xfrm>
            <a:off x="10326707" y="2369298"/>
            <a:ext cx="1779568" cy="12932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9D665D-6633-CB6C-47FA-164CDBAA1A35}"/>
              </a:ext>
            </a:extLst>
          </p:cNvPr>
          <p:cNvSpPr txBox="1"/>
          <p:nvPr/>
        </p:nvSpPr>
        <p:spPr>
          <a:xfrm>
            <a:off x="10358285" y="2369298"/>
            <a:ext cx="155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주간 </a:t>
            </a:r>
            <a:r>
              <a:rPr lang="en-US" altLang="ko-KR" sz="1000" dirty="0"/>
              <a:t>BEST 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15BB22-0825-28D0-FD63-53AB2B0528AE}"/>
              </a:ext>
            </a:extLst>
          </p:cNvPr>
          <p:cNvSpPr/>
          <p:nvPr/>
        </p:nvSpPr>
        <p:spPr>
          <a:xfrm>
            <a:off x="10408413" y="2617029"/>
            <a:ext cx="1629536" cy="978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A544E30-6C4A-9383-BE1F-89818AC94556}"/>
              </a:ext>
            </a:extLst>
          </p:cNvPr>
          <p:cNvGrpSpPr/>
          <p:nvPr/>
        </p:nvGrpSpPr>
        <p:grpSpPr>
          <a:xfrm>
            <a:off x="11470539" y="2448008"/>
            <a:ext cx="459458" cy="90311"/>
            <a:chOff x="5339647" y="2074332"/>
            <a:chExt cx="459458" cy="90311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88B6714-1BDE-4611-5632-3444927DBE40}"/>
                </a:ext>
              </a:extLst>
            </p:cNvPr>
            <p:cNvSpPr/>
            <p:nvPr/>
          </p:nvSpPr>
          <p:spPr>
            <a:xfrm>
              <a:off x="5339647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9F40906-18C3-41E6-E67F-A7F1F0B6DFB8}"/>
                </a:ext>
              </a:extLst>
            </p:cNvPr>
            <p:cNvSpPr/>
            <p:nvPr/>
          </p:nvSpPr>
          <p:spPr>
            <a:xfrm>
              <a:off x="5462696" y="2074332"/>
              <a:ext cx="90311" cy="9031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66D9F8B-6443-7690-5EF2-88BC9D3AF19F}"/>
                </a:ext>
              </a:extLst>
            </p:cNvPr>
            <p:cNvSpPr/>
            <p:nvPr/>
          </p:nvSpPr>
          <p:spPr>
            <a:xfrm>
              <a:off x="5585745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4A1984C-F359-7830-5DC2-03F0D4BEC21E}"/>
                </a:ext>
              </a:extLst>
            </p:cNvPr>
            <p:cNvSpPr/>
            <p:nvPr/>
          </p:nvSpPr>
          <p:spPr>
            <a:xfrm>
              <a:off x="5708794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BD819A1-A01D-75B0-11B5-19D208511F8B}"/>
              </a:ext>
            </a:extLst>
          </p:cNvPr>
          <p:cNvSpPr/>
          <p:nvPr/>
        </p:nvSpPr>
        <p:spPr>
          <a:xfrm>
            <a:off x="10326707" y="3741292"/>
            <a:ext cx="1779568" cy="12932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B5D689-00F5-3063-7C5E-0D1F908F07E4}"/>
              </a:ext>
            </a:extLst>
          </p:cNvPr>
          <p:cNvSpPr txBox="1"/>
          <p:nvPr/>
        </p:nvSpPr>
        <p:spPr>
          <a:xfrm>
            <a:off x="10358285" y="3741292"/>
            <a:ext cx="155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주간 </a:t>
            </a:r>
            <a:r>
              <a:rPr lang="en-US" altLang="ko-KR" sz="1000" dirty="0"/>
              <a:t>BEST 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67C7E34-53CA-F152-4E50-3B8DF45B0DCB}"/>
              </a:ext>
            </a:extLst>
          </p:cNvPr>
          <p:cNvSpPr/>
          <p:nvPr/>
        </p:nvSpPr>
        <p:spPr>
          <a:xfrm>
            <a:off x="10408413" y="3989023"/>
            <a:ext cx="1629536" cy="978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F9DF9A4-21B2-4248-7978-BA4111DCBD46}"/>
              </a:ext>
            </a:extLst>
          </p:cNvPr>
          <p:cNvGrpSpPr/>
          <p:nvPr/>
        </p:nvGrpSpPr>
        <p:grpSpPr>
          <a:xfrm>
            <a:off x="11470539" y="3820002"/>
            <a:ext cx="459458" cy="90311"/>
            <a:chOff x="5339647" y="2074332"/>
            <a:chExt cx="459458" cy="90311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5ED1DE6-1EF1-6897-2517-FFC8D9467CEB}"/>
                </a:ext>
              </a:extLst>
            </p:cNvPr>
            <p:cNvSpPr/>
            <p:nvPr/>
          </p:nvSpPr>
          <p:spPr>
            <a:xfrm>
              <a:off x="5339647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F136F19-1E6A-61EA-24F7-86AC9EBBEB68}"/>
                </a:ext>
              </a:extLst>
            </p:cNvPr>
            <p:cNvSpPr/>
            <p:nvPr/>
          </p:nvSpPr>
          <p:spPr>
            <a:xfrm>
              <a:off x="5462696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1849E49-B928-184D-5BA1-C434AED90F2B}"/>
                </a:ext>
              </a:extLst>
            </p:cNvPr>
            <p:cNvSpPr/>
            <p:nvPr/>
          </p:nvSpPr>
          <p:spPr>
            <a:xfrm>
              <a:off x="5585745" y="2074332"/>
              <a:ext cx="90311" cy="9031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650DF77-BE5F-C5D2-C654-170CFAD674DE}"/>
                </a:ext>
              </a:extLst>
            </p:cNvPr>
            <p:cNvSpPr/>
            <p:nvPr/>
          </p:nvSpPr>
          <p:spPr>
            <a:xfrm>
              <a:off x="5708794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12841A2-0AE1-5A2D-D7E6-65464C96CDCA}"/>
              </a:ext>
            </a:extLst>
          </p:cNvPr>
          <p:cNvSpPr/>
          <p:nvPr/>
        </p:nvSpPr>
        <p:spPr>
          <a:xfrm>
            <a:off x="10326707" y="5113286"/>
            <a:ext cx="1779568" cy="12932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3C767C-7949-C644-95E7-9BE366D017A8}"/>
              </a:ext>
            </a:extLst>
          </p:cNvPr>
          <p:cNvSpPr txBox="1"/>
          <p:nvPr/>
        </p:nvSpPr>
        <p:spPr>
          <a:xfrm>
            <a:off x="10358285" y="5113286"/>
            <a:ext cx="155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주간 </a:t>
            </a:r>
            <a:r>
              <a:rPr lang="en-US" altLang="ko-KR" sz="1000" dirty="0"/>
              <a:t>BEST </a:t>
            </a:r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5CBEB80-8DC2-36C2-4CDF-B7FAAAE016F8}"/>
              </a:ext>
            </a:extLst>
          </p:cNvPr>
          <p:cNvSpPr/>
          <p:nvPr/>
        </p:nvSpPr>
        <p:spPr>
          <a:xfrm>
            <a:off x="10408413" y="5361017"/>
            <a:ext cx="1629536" cy="978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9DB5F48-3D96-E6AB-EFF8-C9212562964A}"/>
              </a:ext>
            </a:extLst>
          </p:cNvPr>
          <p:cNvGrpSpPr/>
          <p:nvPr/>
        </p:nvGrpSpPr>
        <p:grpSpPr>
          <a:xfrm>
            <a:off x="11470539" y="5191996"/>
            <a:ext cx="459458" cy="90311"/>
            <a:chOff x="5339647" y="2074332"/>
            <a:chExt cx="459458" cy="90311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3D6E1AC-DD69-39F7-7024-8CDEE94C9E7A}"/>
                </a:ext>
              </a:extLst>
            </p:cNvPr>
            <p:cNvSpPr/>
            <p:nvPr/>
          </p:nvSpPr>
          <p:spPr>
            <a:xfrm>
              <a:off x="5339647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DEFF00A-7DB3-58A5-F531-40D8FBF139AA}"/>
                </a:ext>
              </a:extLst>
            </p:cNvPr>
            <p:cNvSpPr/>
            <p:nvPr/>
          </p:nvSpPr>
          <p:spPr>
            <a:xfrm>
              <a:off x="5462696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08BC21B-5512-B8CB-C0B5-D09C5143B6B6}"/>
                </a:ext>
              </a:extLst>
            </p:cNvPr>
            <p:cNvSpPr/>
            <p:nvPr/>
          </p:nvSpPr>
          <p:spPr>
            <a:xfrm>
              <a:off x="5585745" y="2074332"/>
              <a:ext cx="90311" cy="903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EAF0339-7FF5-27BE-D040-8B17350A90DF}"/>
                </a:ext>
              </a:extLst>
            </p:cNvPr>
            <p:cNvSpPr/>
            <p:nvPr/>
          </p:nvSpPr>
          <p:spPr>
            <a:xfrm>
              <a:off x="5708794" y="2074332"/>
              <a:ext cx="90311" cy="9031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37482B8F-F5AE-60E8-2048-26DA91ECF44C}"/>
              </a:ext>
            </a:extLst>
          </p:cNvPr>
          <p:cNvSpPr/>
          <p:nvPr/>
        </p:nvSpPr>
        <p:spPr>
          <a:xfrm>
            <a:off x="10441737" y="1651193"/>
            <a:ext cx="165434" cy="1654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&lt;</a:t>
            </a:r>
            <a:endParaRPr lang="ko-KR" altLang="en-US" sz="1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686EFC6-B080-4CB8-6A23-C7B5C6AAE0F5}"/>
              </a:ext>
            </a:extLst>
          </p:cNvPr>
          <p:cNvSpPr/>
          <p:nvPr/>
        </p:nvSpPr>
        <p:spPr>
          <a:xfrm>
            <a:off x="11837180" y="1651193"/>
            <a:ext cx="165434" cy="1654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601997A-9D57-058E-08BB-71F74E8E67E9}"/>
              </a:ext>
            </a:extLst>
          </p:cNvPr>
          <p:cNvSpPr/>
          <p:nvPr/>
        </p:nvSpPr>
        <p:spPr>
          <a:xfrm>
            <a:off x="10441737" y="3012789"/>
            <a:ext cx="165434" cy="1654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&lt;</a:t>
            </a:r>
            <a:endParaRPr lang="ko-KR" altLang="en-US" sz="10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F5BCB25-EE45-80C7-4AF8-1BAF54BE7BB9}"/>
              </a:ext>
            </a:extLst>
          </p:cNvPr>
          <p:cNvSpPr/>
          <p:nvPr/>
        </p:nvSpPr>
        <p:spPr>
          <a:xfrm>
            <a:off x="11837180" y="3012789"/>
            <a:ext cx="165434" cy="1654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1B5AEE6-4590-F186-B333-105405A13634}"/>
              </a:ext>
            </a:extLst>
          </p:cNvPr>
          <p:cNvSpPr/>
          <p:nvPr/>
        </p:nvSpPr>
        <p:spPr>
          <a:xfrm>
            <a:off x="10441737" y="4390052"/>
            <a:ext cx="165434" cy="1654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&lt;</a:t>
            </a:r>
            <a:endParaRPr lang="ko-KR" altLang="en-US" sz="1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0437F4-B544-98B7-1793-52D6477F466D}"/>
              </a:ext>
            </a:extLst>
          </p:cNvPr>
          <p:cNvSpPr/>
          <p:nvPr/>
        </p:nvSpPr>
        <p:spPr>
          <a:xfrm>
            <a:off x="11837180" y="4390052"/>
            <a:ext cx="165434" cy="1654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8EF2FD8-E3E2-AF3A-BD98-A621969A2D6D}"/>
              </a:ext>
            </a:extLst>
          </p:cNvPr>
          <p:cNvSpPr/>
          <p:nvPr/>
        </p:nvSpPr>
        <p:spPr>
          <a:xfrm>
            <a:off x="10441737" y="5748822"/>
            <a:ext cx="165434" cy="1654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&lt;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91E95F0-BE3C-5908-6185-800D2B4C3DAF}"/>
              </a:ext>
            </a:extLst>
          </p:cNvPr>
          <p:cNvSpPr/>
          <p:nvPr/>
        </p:nvSpPr>
        <p:spPr>
          <a:xfrm>
            <a:off x="11837180" y="5748822"/>
            <a:ext cx="165434" cy="1654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8EA13E-4C2F-8593-C877-DF5FEBD6795A}"/>
              </a:ext>
            </a:extLst>
          </p:cNvPr>
          <p:cNvSpPr txBox="1"/>
          <p:nvPr/>
        </p:nvSpPr>
        <p:spPr>
          <a:xfrm>
            <a:off x="4191782" y="4533165"/>
            <a:ext cx="470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0000"/>
                </a:solidFill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79629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81EBBF-BB61-A8BC-721E-848694101969}"/>
              </a:ext>
            </a:extLst>
          </p:cNvPr>
          <p:cNvSpPr/>
          <p:nvPr/>
        </p:nvSpPr>
        <p:spPr>
          <a:xfrm>
            <a:off x="10326707" y="997303"/>
            <a:ext cx="1779568" cy="28296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1A333B-6D68-1FE5-0810-233CF79FBB08}"/>
              </a:ext>
            </a:extLst>
          </p:cNvPr>
          <p:cNvSpPr/>
          <p:nvPr/>
        </p:nvSpPr>
        <p:spPr>
          <a:xfrm>
            <a:off x="203203" y="2257778"/>
            <a:ext cx="3036706" cy="44000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948D0-4887-01BD-0C4D-83F643BA6054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콘텐츠 표시화면 </a:t>
            </a:r>
            <a:r>
              <a:rPr lang="en-US" altLang="ko-KR" dirty="0"/>
              <a:t>- </a:t>
            </a:r>
            <a:r>
              <a:rPr lang="ko-KR" altLang="en-US" dirty="0"/>
              <a:t>추천 상품 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E8C3C-078D-74EA-6646-29560FC54BEF}"/>
              </a:ext>
            </a:extLst>
          </p:cNvPr>
          <p:cNvSpPr/>
          <p:nvPr/>
        </p:nvSpPr>
        <p:spPr>
          <a:xfrm>
            <a:off x="203203" y="855344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CCE0A-5727-BED4-C976-707EF7013AA8}"/>
              </a:ext>
            </a:extLst>
          </p:cNvPr>
          <p:cNvSpPr/>
          <p:nvPr/>
        </p:nvSpPr>
        <p:spPr>
          <a:xfrm>
            <a:off x="8158146" y="855344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A673EE-93B8-573E-5F29-0674FC98A5B7}"/>
              </a:ext>
            </a:extLst>
          </p:cNvPr>
          <p:cNvSpPr/>
          <p:nvPr/>
        </p:nvSpPr>
        <p:spPr>
          <a:xfrm>
            <a:off x="203203" y="1181601"/>
            <a:ext cx="3036706" cy="10761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상품 배너 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9E6D67-B827-7A75-9500-CF6DC6D9D98C}"/>
              </a:ext>
            </a:extLst>
          </p:cNvPr>
          <p:cNvSpPr/>
          <p:nvPr/>
        </p:nvSpPr>
        <p:spPr>
          <a:xfrm>
            <a:off x="341235" y="2374430"/>
            <a:ext cx="276064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베스트 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16CE7B-375D-773E-7364-5BE917FDC83F}"/>
              </a:ext>
            </a:extLst>
          </p:cNvPr>
          <p:cNvSpPr/>
          <p:nvPr/>
        </p:nvSpPr>
        <p:spPr>
          <a:xfrm>
            <a:off x="341235" y="3399075"/>
            <a:ext cx="2760642" cy="978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추천상품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834F4E-B1B4-EF5D-61C3-FFF33ADC56F9}"/>
              </a:ext>
            </a:extLst>
          </p:cNvPr>
          <p:cNvSpPr/>
          <p:nvPr/>
        </p:nvSpPr>
        <p:spPr>
          <a:xfrm>
            <a:off x="341235" y="4423719"/>
            <a:ext cx="2760642" cy="4207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이벤트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기획전 배너영역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0A1CD5C-9A9E-7935-5DB1-D01C19750EB1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639B34-195E-F800-6C64-AA7C90025DC8}"/>
              </a:ext>
            </a:extLst>
          </p:cNvPr>
          <p:cNvSpPr/>
          <p:nvPr/>
        </p:nvSpPr>
        <p:spPr>
          <a:xfrm>
            <a:off x="203203" y="6327809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AF0C2E-7239-4B70-2CEC-199D9463D876}"/>
              </a:ext>
            </a:extLst>
          </p:cNvPr>
          <p:cNvSpPr/>
          <p:nvPr/>
        </p:nvSpPr>
        <p:spPr>
          <a:xfrm>
            <a:off x="8158146" y="2257777"/>
            <a:ext cx="2044799" cy="40813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7CA02E-6E6C-CB42-8780-B42ADA3B2321}"/>
              </a:ext>
            </a:extLst>
          </p:cNvPr>
          <p:cNvSpPr/>
          <p:nvPr/>
        </p:nvSpPr>
        <p:spPr>
          <a:xfrm>
            <a:off x="8158146" y="6339100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7EC5EC-79A5-4D7A-1057-BD5597C522A1}"/>
              </a:ext>
            </a:extLst>
          </p:cNvPr>
          <p:cNvSpPr/>
          <p:nvPr/>
        </p:nvSpPr>
        <p:spPr>
          <a:xfrm>
            <a:off x="8158146" y="1181600"/>
            <a:ext cx="2044797" cy="10761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상품 배너 영역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589B80-20C4-9338-01FD-0224C8A9CB9A}"/>
              </a:ext>
            </a:extLst>
          </p:cNvPr>
          <p:cNvSpPr/>
          <p:nvPr/>
        </p:nvSpPr>
        <p:spPr>
          <a:xfrm>
            <a:off x="8272385" y="2374430"/>
            <a:ext cx="182623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베스트 상품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C89267-048B-080B-2A9B-EA9A31915E5F}"/>
              </a:ext>
            </a:extLst>
          </p:cNvPr>
          <p:cNvSpPr/>
          <p:nvPr/>
        </p:nvSpPr>
        <p:spPr>
          <a:xfrm>
            <a:off x="8272385" y="3403983"/>
            <a:ext cx="1826232" cy="978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추천 상품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F031F-7F38-343E-3A90-9AEBEEE1F275}"/>
              </a:ext>
            </a:extLst>
          </p:cNvPr>
          <p:cNvSpPr/>
          <p:nvPr/>
        </p:nvSpPr>
        <p:spPr>
          <a:xfrm>
            <a:off x="8272385" y="4423719"/>
            <a:ext cx="1826232" cy="4207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이벤트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기획전 배너영역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F02CE5-DAB9-2947-16BE-2DB99D751061}"/>
              </a:ext>
            </a:extLst>
          </p:cNvPr>
          <p:cNvSpPr/>
          <p:nvPr/>
        </p:nvSpPr>
        <p:spPr>
          <a:xfrm>
            <a:off x="341235" y="4890773"/>
            <a:ext cx="2760642" cy="13181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전체상품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DF1379-C977-1BDC-195B-D1E0B76D5348}"/>
              </a:ext>
            </a:extLst>
          </p:cNvPr>
          <p:cNvSpPr/>
          <p:nvPr/>
        </p:nvSpPr>
        <p:spPr>
          <a:xfrm>
            <a:off x="8272385" y="4890773"/>
            <a:ext cx="1826232" cy="13181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전체상품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8FD634-79CD-204D-9879-E062C4CAF238}"/>
              </a:ext>
            </a:extLst>
          </p:cNvPr>
          <p:cNvSpPr/>
          <p:nvPr/>
        </p:nvSpPr>
        <p:spPr>
          <a:xfrm>
            <a:off x="3705438" y="1248275"/>
            <a:ext cx="3340377" cy="234760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B93CD8-09DC-32FB-ECF7-BF0165EC109B}"/>
              </a:ext>
            </a:extLst>
          </p:cNvPr>
          <p:cNvSpPr txBox="1"/>
          <p:nvPr/>
        </p:nvSpPr>
        <p:spPr>
          <a:xfrm>
            <a:off x="3705439" y="4177821"/>
            <a:ext cx="3594846" cy="1124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관리자페이지에서 노출할 상품을 선택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상품정렬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순서도 함께 관리자페이지에서 관리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버전에서는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줄에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상품 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모바일버전에서는 디스플레이이 환경에 맞춰 표기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상품명은 최대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줄만 표시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길면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말줄임표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(…)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표기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3FE29-76E6-1911-C07F-06C2CDE4C3A0}"/>
              </a:ext>
            </a:extLst>
          </p:cNvPr>
          <p:cNvSpPr txBox="1"/>
          <p:nvPr/>
        </p:nvSpPr>
        <p:spPr>
          <a:xfrm>
            <a:off x="3705438" y="3913088"/>
            <a:ext cx="22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추천상품 영역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20B50-EB98-EED3-1060-7AC84337250D}"/>
              </a:ext>
            </a:extLst>
          </p:cNvPr>
          <p:cNvSpPr txBox="1"/>
          <p:nvPr/>
        </p:nvSpPr>
        <p:spPr>
          <a:xfrm>
            <a:off x="3755646" y="1326099"/>
            <a:ext cx="22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추천상품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253155-81C1-9A52-62C3-22B52A4584AF}"/>
              </a:ext>
            </a:extLst>
          </p:cNvPr>
          <p:cNvSpPr txBox="1"/>
          <p:nvPr/>
        </p:nvSpPr>
        <p:spPr>
          <a:xfrm>
            <a:off x="10358285" y="997304"/>
            <a:ext cx="155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추천상품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16C10FE-CFFD-CA23-27B5-D4562A06ABE7}"/>
              </a:ext>
            </a:extLst>
          </p:cNvPr>
          <p:cNvGrpSpPr/>
          <p:nvPr/>
        </p:nvGrpSpPr>
        <p:grpSpPr>
          <a:xfrm>
            <a:off x="3745990" y="1557864"/>
            <a:ext cx="3259273" cy="1731614"/>
            <a:chOff x="3745990" y="1741714"/>
            <a:chExt cx="3259273" cy="173161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0E3D659-AD00-3C12-9DEC-5A20BDC632D4}"/>
                </a:ext>
              </a:extLst>
            </p:cNvPr>
            <p:cNvSpPr/>
            <p:nvPr/>
          </p:nvSpPr>
          <p:spPr>
            <a:xfrm>
              <a:off x="3745990" y="1741714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021A2FA-B73F-A184-826E-AA51F1381390}"/>
                </a:ext>
              </a:extLst>
            </p:cNvPr>
            <p:cNvSpPr/>
            <p:nvPr/>
          </p:nvSpPr>
          <p:spPr>
            <a:xfrm>
              <a:off x="4589807" y="1741714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460DF79-45FD-8B14-FD3B-23BEB528EC87}"/>
                </a:ext>
              </a:extLst>
            </p:cNvPr>
            <p:cNvSpPr/>
            <p:nvPr/>
          </p:nvSpPr>
          <p:spPr>
            <a:xfrm>
              <a:off x="5433624" y="1741714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0EC138D-5CD4-A748-C398-A5DCDB4393CB}"/>
                </a:ext>
              </a:extLst>
            </p:cNvPr>
            <p:cNvSpPr/>
            <p:nvPr/>
          </p:nvSpPr>
          <p:spPr>
            <a:xfrm>
              <a:off x="6277441" y="1741714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46F9FC0-CD73-10A1-A989-DEAC329263BB}"/>
                </a:ext>
              </a:extLst>
            </p:cNvPr>
            <p:cNvSpPr/>
            <p:nvPr/>
          </p:nvSpPr>
          <p:spPr>
            <a:xfrm>
              <a:off x="3745990" y="2667484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4EABC55-BDB6-DBE5-C0F1-615F36031A51}"/>
                </a:ext>
              </a:extLst>
            </p:cNvPr>
            <p:cNvSpPr/>
            <p:nvPr/>
          </p:nvSpPr>
          <p:spPr>
            <a:xfrm>
              <a:off x="4589807" y="2667484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6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D5E9B57-24B2-3684-BC88-21BE0A1FF212}"/>
                </a:ext>
              </a:extLst>
            </p:cNvPr>
            <p:cNvSpPr/>
            <p:nvPr/>
          </p:nvSpPr>
          <p:spPr>
            <a:xfrm>
              <a:off x="5433624" y="2667484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7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3EA44E-8E1B-19C1-AA1B-8B4EC2676BB2}"/>
                </a:ext>
              </a:extLst>
            </p:cNvPr>
            <p:cNvSpPr/>
            <p:nvPr/>
          </p:nvSpPr>
          <p:spPr>
            <a:xfrm>
              <a:off x="6277441" y="2667484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8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E5A9E6E-11BC-359B-F501-376B351A1439}"/>
              </a:ext>
            </a:extLst>
          </p:cNvPr>
          <p:cNvGrpSpPr/>
          <p:nvPr/>
        </p:nvGrpSpPr>
        <p:grpSpPr>
          <a:xfrm>
            <a:off x="10430672" y="1385951"/>
            <a:ext cx="1571639" cy="1684455"/>
            <a:chOff x="10476638" y="1385951"/>
            <a:chExt cx="1571639" cy="168445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1571823-5EA7-53A6-268C-1A991F9CE097}"/>
                </a:ext>
              </a:extLst>
            </p:cNvPr>
            <p:cNvSpPr/>
            <p:nvPr/>
          </p:nvSpPr>
          <p:spPr>
            <a:xfrm>
              <a:off x="10476638" y="1385951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987FF05-DB2C-13FF-2A16-60682E3E517B}"/>
                </a:ext>
              </a:extLst>
            </p:cNvPr>
            <p:cNvSpPr/>
            <p:nvPr/>
          </p:nvSpPr>
          <p:spPr>
            <a:xfrm>
              <a:off x="11320455" y="1385951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B2AB90-D020-681C-F9DE-643B361E5900}"/>
                </a:ext>
              </a:extLst>
            </p:cNvPr>
            <p:cNvSpPr/>
            <p:nvPr/>
          </p:nvSpPr>
          <p:spPr>
            <a:xfrm>
              <a:off x="10476638" y="2264562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C61B59C-1292-22C2-F6B7-22EB45D98CAA}"/>
                </a:ext>
              </a:extLst>
            </p:cNvPr>
            <p:cNvSpPr/>
            <p:nvPr/>
          </p:nvSpPr>
          <p:spPr>
            <a:xfrm>
              <a:off x="11320455" y="2264562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05BA118-1943-D632-C486-625BC84AA120}"/>
              </a:ext>
            </a:extLst>
          </p:cNvPr>
          <p:cNvSpPr txBox="1"/>
          <p:nvPr/>
        </p:nvSpPr>
        <p:spPr>
          <a:xfrm>
            <a:off x="10444011" y="3325558"/>
            <a:ext cx="155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+ </a:t>
            </a:r>
            <a:r>
              <a:rPr lang="ko-KR" altLang="en-US" sz="1000" dirty="0" err="1"/>
              <a:t>더보기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E4293E-4D37-8D04-EED0-8F2FDD4F18F2}"/>
              </a:ext>
            </a:extLst>
          </p:cNvPr>
          <p:cNvSpPr txBox="1"/>
          <p:nvPr/>
        </p:nvSpPr>
        <p:spPr>
          <a:xfrm>
            <a:off x="4597675" y="3347601"/>
            <a:ext cx="155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+ </a:t>
            </a:r>
            <a:r>
              <a:rPr lang="ko-KR" altLang="en-US" sz="1000" dirty="0" err="1"/>
              <a:t>더보기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1920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1A333B-6D68-1FE5-0810-233CF79FBB08}"/>
              </a:ext>
            </a:extLst>
          </p:cNvPr>
          <p:cNvSpPr/>
          <p:nvPr/>
        </p:nvSpPr>
        <p:spPr>
          <a:xfrm>
            <a:off x="203203" y="2257778"/>
            <a:ext cx="3036706" cy="44000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948D0-4887-01BD-0C4D-83F643BA6054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콘텐츠 표시화면 </a:t>
            </a:r>
            <a:r>
              <a:rPr lang="en-US" altLang="ko-KR" dirty="0"/>
              <a:t>- </a:t>
            </a:r>
            <a:r>
              <a:rPr lang="ko-KR" altLang="en-US" dirty="0"/>
              <a:t>이벤트</a:t>
            </a:r>
            <a:r>
              <a:rPr lang="en-US" altLang="ko-KR" dirty="0"/>
              <a:t>/</a:t>
            </a:r>
            <a:r>
              <a:rPr lang="ko-KR" altLang="en-US" dirty="0"/>
              <a:t>기획전영역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E8C3C-078D-74EA-6646-29560FC54BEF}"/>
              </a:ext>
            </a:extLst>
          </p:cNvPr>
          <p:cNvSpPr/>
          <p:nvPr/>
        </p:nvSpPr>
        <p:spPr>
          <a:xfrm>
            <a:off x="203203" y="855344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CCE0A-5727-BED4-C976-707EF7013AA8}"/>
              </a:ext>
            </a:extLst>
          </p:cNvPr>
          <p:cNvSpPr/>
          <p:nvPr/>
        </p:nvSpPr>
        <p:spPr>
          <a:xfrm>
            <a:off x="8158146" y="855344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A673EE-93B8-573E-5F29-0674FC98A5B7}"/>
              </a:ext>
            </a:extLst>
          </p:cNvPr>
          <p:cNvSpPr/>
          <p:nvPr/>
        </p:nvSpPr>
        <p:spPr>
          <a:xfrm>
            <a:off x="203203" y="1181601"/>
            <a:ext cx="3036706" cy="10761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상품 배너 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9E6D67-B827-7A75-9500-CF6DC6D9D98C}"/>
              </a:ext>
            </a:extLst>
          </p:cNvPr>
          <p:cNvSpPr/>
          <p:nvPr/>
        </p:nvSpPr>
        <p:spPr>
          <a:xfrm>
            <a:off x="341235" y="2374430"/>
            <a:ext cx="276064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베스트 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16CE7B-375D-773E-7364-5BE917FDC83F}"/>
              </a:ext>
            </a:extLst>
          </p:cNvPr>
          <p:cNvSpPr/>
          <p:nvPr/>
        </p:nvSpPr>
        <p:spPr>
          <a:xfrm>
            <a:off x="341235" y="3399075"/>
            <a:ext cx="276064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추천상품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834F4E-B1B4-EF5D-61C3-FFF33ADC56F9}"/>
              </a:ext>
            </a:extLst>
          </p:cNvPr>
          <p:cNvSpPr/>
          <p:nvPr/>
        </p:nvSpPr>
        <p:spPr>
          <a:xfrm>
            <a:off x="341235" y="4423719"/>
            <a:ext cx="2760642" cy="420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이벤트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기획전 배너영역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0A1CD5C-9A9E-7935-5DB1-D01C19750EB1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639B34-195E-F800-6C64-AA7C90025DC8}"/>
              </a:ext>
            </a:extLst>
          </p:cNvPr>
          <p:cNvSpPr/>
          <p:nvPr/>
        </p:nvSpPr>
        <p:spPr>
          <a:xfrm>
            <a:off x="203203" y="6327809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AF0C2E-7239-4B70-2CEC-199D9463D876}"/>
              </a:ext>
            </a:extLst>
          </p:cNvPr>
          <p:cNvSpPr/>
          <p:nvPr/>
        </p:nvSpPr>
        <p:spPr>
          <a:xfrm>
            <a:off x="8158146" y="2257777"/>
            <a:ext cx="2044799" cy="40813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7CA02E-6E6C-CB42-8780-B42ADA3B2321}"/>
              </a:ext>
            </a:extLst>
          </p:cNvPr>
          <p:cNvSpPr/>
          <p:nvPr/>
        </p:nvSpPr>
        <p:spPr>
          <a:xfrm>
            <a:off x="8158146" y="6339100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7EC5EC-79A5-4D7A-1057-BD5597C522A1}"/>
              </a:ext>
            </a:extLst>
          </p:cNvPr>
          <p:cNvSpPr/>
          <p:nvPr/>
        </p:nvSpPr>
        <p:spPr>
          <a:xfrm>
            <a:off x="8158146" y="1181600"/>
            <a:ext cx="2044797" cy="10761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상품 배너 영역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589B80-20C4-9338-01FD-0224C8A9CB9A}"/>
              </a:ext>
            </a:extLst>
          </p:cNvPr>
          <p:cNvSpPr/>
          <p:nvPr/>
        </p:nvSpPr>
        <p:spPr>
          <a:xfrm>
            <a:off x="8272385" y="2374430"/>
            <a:ext cx="182623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베스트 상품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C89267-048B-080B-2A9B-EA9A31915E5F}"/>
              </a:ext>
            </a:extLst>
          </p:cNvPr>
          <p:cNvSpPr/>
          <p:nvPr/>
        </p:nvSpPr>
        <p:spPr>
          <a:xfrm>
            <a:off x="8272385" y="3403983"/>
            <a:ext cx="182623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추천 상품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F031F-7F38-343E-3A90-9AEBEEE1F275}"/>
              </a:ext>
            </a:extLst>
          </p:cNvPr>
          <p:cNvSpPr/>
          <p:nvPr/>
        </p:nvSpPr>
        <p:spPr>
          <a:xfrm>
            <a:off x="8272385" y="4423719"/>
            <a:ext cx="1826232" cy="420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이벤트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기획전 배너영역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F02CE5-DAB9-2947-16BE-2DB99D751061}"/>
              </a:ext>
            </a:extLst>
          </p:cNvPr>
          <p:cNvSpPr/>
          <p:nvPr/>
        </p:nvSpPr>
        <p:spPr>
          <a:xfrm>
            <a:off x="341235" y="4890773"/>
            <a:ext cx="2760642" cy="13181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전체상품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DF1379-C977-1BDC-195B-D1E0B76D5348}"/>
              </a:ext>
            </a:extLst>
          </p:cNvPr>
          <p:cNvSpPr/>
          <p:nvPr/>
        </p:nvSpPr>
        <p:spPr>
          <a:xfrm>
            <a:off x="8272385" y="4890773"/>
            <a:ext cx="1826232" cy="13181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전체상품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3FE29-76E6-1911-C07F-06C2CDE4C3A0}"/>
              </a:ext>
            </a:extLst>
          </p:cNvPr>
          <p:cNvSpPr txBox="1"/>
          <p:nvPr/>
        </p:nvSpPr>
        <p:spPr>
          <a:xfrm>
            <a:off x="3850470" y="3399075"/>
            <a:ext cx="22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</a:t>
            </a:r>
            <a:r>
              <a:rPr lang="en-US" altLang="ko-KR" sz="1000" dirty="0"/>
              <a:t>/</a:t>
            </a:r>
            <a:r>
              <a:rPr lang="ko-KR" altLang="en-US" sz="1000" dirty="0"/>
              <a:t>배너영역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C3878BD-7BEC-DAD4-1EC2-C562CC8E3FE2}"/>
              </a:ext>
            </a:extLst>
          </p:cNvPr>
          <p:cNvGrpSpPr/>
          <p:nvPr/>
        </p:nvGrpSpPr>
        <p:grpSpPr>
          <a:xfrm>
            <a:off x="3850470" y="2092269"/>
            <a:ext cx="3036706" cy="1076178"/>
            <a:chOff x="3850470" y="2092269"/>
            <a:chExt cx="3036706" cy="107617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327F838-D873-010D-12F7-D468B0EAA7F8}"/>
                </a:ext>
              </a:extLst>
            </p:cNvPr>
            <p:cNvSpPr/>
            <p:nvPr/>
          </p:nvSpPr>
          <p:spPr>
            <a:xfrm>
              <a:off x="3850470" y="2092269"/>
              <a:ext cx="3036706" cy="107617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AC701B2-D519-43BA-8BAE-D1AF8DA95DF2}"/>
                </a:ext>
              </a:extLst>
            </p:cNvPr>
            <p:cNvGrpSpPr/>
            <p:nvPr/>
          </p:nvGrpSpPr>
          <p:grpSpPr>
            <a:xfrm>
              <a:off x="5016046" y="2985000"/>
              <a:ext cx="705554" cy="90311"/>
              <a:chOff x="5339647" y="2074332"/>
              <a:chExt cx="705554" cy="90311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9562300-8926-48E5-B1A2-433B297F7D44}"/>
                  </a:ext>
                </a:extLst>
              </p:cNvPr>
              <p:cNvSpPr/>
              <p:nvPr/>
            </p:nvSpPr>
            <p:spPr>
              <a:xfrm>
                <a:off x="5339647" y="2074332"/>
                <a:ext cx="90311" cy="9031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39C74B6-386F-D48B-A872-0B9C778C6C5E}"/>
                  </a:ext>
                </a:extLst>
              </p:cNvPr>
              <p:cNvSpPr/>
              <p:nvPr/>
            </p:nvSpPr>
            <p:spPr>
              <a:xfrm>
                <a:off x="5462696" y="2074332"/>
                <a:ext cx="90311" cy="903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B67C345A-A29E-D1B3-9740-284247A355E5}"/>
                  </a:ext>
                </a:extLst>
              </p:cNvPr>
              <p:cNvSpPr/>
              <p:nvPr/>
            </p:nvSpPr>
            <p:spPr>
              <a:xfrm>
                <a:off x="5585745" y="2074332"/>
                <a:ext cx="90311" cy="903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57E8E27-B49A-ED0E-6658-515B8F33EFA4}"/>
                  </a:ext>
                </a:extLst>
              </p:cNvPr>
              <p:cNvSpPr/>
              <p:nvPr/>
            </p:nvSpPr>
            <p:spPr>
              <a:xfrm>
                <a:off x="5708794" y="2074332"/>
                <a:ext cx="90311" cy="903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AE3BC238-A105-3318-70A6-D9DDFC847937}"/>
                  </a:ext>
                </a:extLst>
              </p:cNvPr>
              <p:cNvSpPr/>
              <p:nvPr/>
            </p:nvSpPr>
            <p:spPr>
              <a:xfrm>
                <a:off x="5831843" y="2074332"/>
                <a:ext cx="90311" cy="903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1D88AB9-0AE9-0C6F-299A-C56A9F2E12AF}"/>
                  </a:ext>
                </a:extLst>
              </p:cNvPr>
              <p:cNvSpPr/>
              <p:nvPr/>
            </p:nvSpPr>
            <p:spPr>
              <a:xfrm>
                <a:off x="5954890" y="2074332"/>
                <a:ext cx="90311" cy="903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1B39594-032E-6B60-D63E-890164830D1B}"/>
                </a:ext>
              </a:extLst>
            </p:cNvPr>
            <p:cNvSpPr/>
            <p:nvPr/>
          </p:nvSpPr>
          <p:spPr>
            <a:xfrm>
              <a:off x="3886100" y="2180668"/>
              <a:ext cx="2965447" cy="7111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이벤트 배너</a:t>
              </a:r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대표 이미지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942975D-67F5-0F26-4B44-D0314EB34534}"/>
                </a:ext>
              </a:extLst>
            </p:cNvPr>
            <p:cNvSpPr/>
            <p:nvPr/>
          </p:nvSpPr>
          <p:spPr>
            <a:xfrm>
              <a:off x="3909736" y="2453549"/>
              <a:ext cx="165434" cy="1654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&lt;</a:t>
              </a:r>
              <a:endParaRPr lang="ko-KR" altLang="en-US" sz="10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AEB2B2E-9F8E-852C-766A-E68B18F4C76C}"/>
                </a:ext>
              </a:extLst>
            </p:cNvPr>
            <p:cNvSpPr/>
            <p:nvPr/>
          </p:nvSpPr>
          <p:spPr>
            <a:xfrm>
              <a:off x="6663722" y="2453549"/>
              <a:ext cx="165434" cy="16543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&gt;</a:t>
              </a:r>
              <a:endParaRPr lang="ko-KR" altLang="en-US" sz="10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95CE882-CDC7-ACDB-3C3A-0ADCA7F4ED7C}"/>
              </a:ext>
            </a:extLst>
          </p:cNvPr>
          <p:cNvSpPr txBox="1"/>
          <p:nvPr/>
        </p:nvSpPr>
        <p:spPr>
          <a:xfrm>
            <a:off x="3850469" y="3661819"/>
            <a:ext cx="3594846" cy="662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대표 이미지를 등록하고 복수 이미자가 등록된 경우 자동으로 무한 롤링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이용자 선택 시 바로 이동 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3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81EBBF-BB61-A8BC-721E-848694101969}"/>
              </a:ext>
            </a:extLst>
          </p:cNvPr>
          <p:cNvSpPr/>
          <p:nvPr/>
        </p:nvSpPr>
        <p:spPr>
          <a:xfrm>
            <a:off x="10326707" y="844903"/>
            <a:ext cx="1779568" cy="42686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1A333B-6D68-1FE5-0810-233CF79FBB08}"/>
              </a:ext>
            </a:extLst>
          </p:cNvPr>
          <p:cNvSpPr/>
          <p:nvPr/>
        </p:nvSpPr>
        <p:spPr>
          <a:xfrm>
            <a:off x="203203" y="2257778"/>
            <a:ext cx="3036706" cy="44000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948D0-4887-01BD-0C4D-83F643BA6054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콘텐츠 표시화면 </a:t>
            </a:r>
            <a:r>
              <a:rPr lang="en-US" altLang="ko-KR" dirty="0"/>
              <a:t>- </a:t>
            </a:r>
            <a:r>
              <a:rPr lang="ko-KR" altLang="en-US" dirty="0"/>
              <a:t>전체 상품 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E8C3C-078D-74EA-6646-29560FC54BEF}"/>
              </a:ext>
            </a:extLst>
          </p:cNvPr>
          <p:cNvSpPr/>
          <p:nvPr/>
        </p:nvSpPr>
        <p:spPr>
          <a:xfrm>
            <a:off x="203203" y="855344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CCE0A-5727-BED4-C976-707EF7013AA8}"/>
              </a:ext>
            </a:extLst>
          </p:cNvPr>
          <p:cNvSpPr/>
          <p:nvPr/>
        </p:nvSpPr>
        <p:spPr>
          <a:xfrm>
            <a:off x="8158146" y="855344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A673EE-93B8-573E-5F29-0674FC98A5B7}"/>
              </a:ext>
            </a:extLst>
          </p:cNvPr>
          <p:cNvSpPr/>
          <p:nvPr/>
        </p:nvSpPr>
        <p:spPr>
          <a:xfrm>
            <a:off x="203203" y="1181601"/>
            <a:ext cx="3036706" cy="10761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상품 배너 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9E6D67-B827-7A75-9500-CF6DC6D9D98C}"/>
              </a:ext>
            </a:extLst>
          </p:cNvPr>
          <p:cNvSpPr/>
          <p:nvPr/>
        </p:nvSpPr>
        <p:spPr>
          <a:xfrm>
            <a:off x="341235" y="2374430"/>
            <a:ext cx="276064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베스트 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16CE7B-375D-773E-7364-5BE917FDC83F}"/>
              </a:ext>
            </a:extLst>
          </p:cNvPr>
          <p:cNvSpPr/>
          <p:nvPr/>
        </p:nvSpPr>
        <p:spPr>
          <a:xfrm>
            <a:off x="341235" y="3399075"/>
            <a:ext cx="276064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추천상품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834F4E-B1B4-EF5D-61C3-FFF33ADC56F9}"/>
              </a:ext>
            </a:extLst>
          </p:cNvPr>
          <p:cNvSpPr/>
          <p:nvPr/>
        </p:nvSpPr>
        <p:spPr>
          <a:xfrm>
            <a:off x="341235" y="4423719"/>
            <a:ext cx="2760642" cy="4207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이벤트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기획전 배너영역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0A1CD5C-9A9E-7935-5DB1-D01C19750EB1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639B34-195E-F800-6C64-AA7C90025DC8}"/>
              </a:ext>
            </a:extLst>
          </p:cNvPr>
          <p:cNvSpPr/>
          <p:nvPr/>
        </p:nvSpPr>
        <p:spPr>
          <a:xfrm>
            <a:off x="203203" y="6327809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AF0C2E-7239-4B70-2CEC-199D9463D876}"/>
              </a:ext>
            </a:extLst>
          </p:cNvPr>
          <p:cNvSpPr/>
          <p:nvPr/>
        </p:nvSpPr>
        <p:spPr>
          <a:xfrm>
            <a:off x="8158146" y="2257777"/>
            <a:ext cx="2044799" cy="40813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7CA02E-6E6C-CB42-8780-B42ADA3B2321}"/>
              </a:ext>
            </a:extLst>
          </p:cNvPr>
          <p:cNvSpPr/>
          <p:nvPr/>
        </p:nvSpPr>
        <p:spPr>
          <a:xfrm>
            <a:off x="8158146" y="6339100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7EC5EC-79A5-4D7A-1057-BD5597C522A1}"/>
              </a:ext>
            </a:extLst>
          </p:cNvPr>
          <p:cNvSpPr/>
          <p:nvPr/>
        </p:nvSpPr>
        <p:spPr>
          <a:xfrm>
            <a:off x="8158146" y="1181600"/>
            <a:ext cx="2044797" cy="10761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상품 배너 영역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589B80-20C4-9338-01FD-0224C8A9CB9A}"/>
              </a:ext>
            </a:extLst>
          </p:cNvPr>
          <p:cNvSpPr/>
          <p:nvPr/>
        </p:nvSpPr>
        <p:spPr>
          <a:xfrm>
            <a:off x="8272385" y="2374430"/>
            <a:ext cx="182623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베스트 상품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C89267-048B-080B-2A9B-EA9A31915E5F}"/>
              </a:ext>
            </a:extLst>
          </p:cNvPr>
          <p:cNvSpPr/>
          <p:nvPr/>
        </p:nvSpPr>
        <p:spPr>
          <a:xfrm>
            <a:off x="8272385" y="3403983"/>
            <a:ext cx="182623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추천 상품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F031F-7F38-343E-3A90-9AEBEEE1F275}"/>
              </a:ext>
            </a:extLst>
          </p:cNvPr>
          <p:cNvSpPr/>
          <p:nvPr/>
        </p:nvSpPr>
        <p:spPr>
          <a:xfrm>
            <a:off x="8272385" y="4423719"/>
            <a:ext cx="1826232" cy="4207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이벤트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기획전 배너영역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F02CE5-DAB9-2947-16BE-2DB99D751061}"/>
              </a:ext>
            </a:extLst>
          </p:cNvPr>
          <p:cNvSpPr/>
          <p:nvPr/>
        </p:nvSpPr>
        <p:spPr>
          <a:xfrm>
            <a:off x="341235" y="4890773"/>
            <a:ext cx="2760642" cy="13181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전체상품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DF1379-C977-1BDC-195B-D1E0B76D5348}"/>
              </a:ext>
            </a:extLst>
          </p:cNvPr>
          <p:cNvSpPr/>
          <p:nvPr/>
        </p:nvSpPr>
        <p:spPr>
          <a:xfrm>
            <a:off x="8272385" y="4890773"/>
            <a:ext cx="1826232" cy="13181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전체상품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8FD634-79CD-204D-9879-E062C4CAF238}"/>
              </a:ext>
            </a:extLst>
          </p:cNvPr>
          <p:cNvSpPr/>
          <p:nvPr/>
        </p:nvSpPr>
        <p:spPr>
          <a:xfrm>
            <a:off x="3705438" y="834338"/>
            <a:ext cx="3340377" cy="234760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B93CD8-09DC-32FB-ECF7-BF0165EC109B}"/>
              </a:ext>
            </a:extLst>
          </p:cNvPr>
          <p:cNvSpPr txBox="1"/>
          <p:nvPr/>
        </p:nvSpPr>
        <p:spPr>
          <a:xfrm>
            <a:off x="3705438" y="5516314"/>
            <a:ext cx="3594846" cy="8935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관리자페이지에 등록된 상품 노출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 정렬은 인기도순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누적판매순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최신등록순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기본값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인기도순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상품명은 최대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줄만 표시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길면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말줄임표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(…)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표기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3FE29-76E6-1911-C07F-06C2CDE4C3A0}"/>
              </a:ext>
            </a:extLst>
          </p:cNvPr>
          <p:cNvSpPr txBox="1"/>
          <p:nvPr/>
        </p:nvSpPr>
        <p:spPr>
          <a:xfrm>
            <a:off x="3705438" y="5251581"/>
            <a:ext cx="22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전체상품 영역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20B50-EB98-EED3-1060-7AC84337250D}"/>
              </a:ext>
            </a:extLst>
          </p:cNvPr>
          <p:cNvSpPr txBox="1"/>
          <p:nvPr/>
        </p:nvSpPr>
        <p:spPr>
          <a:xfrm>
            <a:off x="3755646" y="912162"/>
            <a:ext cx="22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전체상품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253155-81C1-9A52-62C3-22B52A4584AF}"/>
              </a:ext>
            </a:extLst>
          </p:cNvPr>
          <p:cNvSpPr txBox="1"/>
          <p:nvPr/>
        </p:nvSpPr>
        <p:spPr>
          <a:xfrm>
            <a:off x="10358285" y="844904"/>
            <a:ext cx="155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전체상품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16C10FE-CFFD-CA23-27B5-D4562A06ABE7}"/>
              </a:ext>
            </a:extLst>
          </p:cNvPr>
          <p:cNvGrpSpPr/>
          <p:nvPr/>
        </p:nvGrpSpPr>
        <p:grpSpPr>
          <a:xfrm>
            <a:off x="3745990" y="1361644"/>
            <a:ext cx="3259273" cy="1731614"/>
            <a:chOff x="3745990" y="1741714"/>
            <a:chExt cx="3259273" cy="173161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0E3D659-AD00-3C12-9DEC-5A20BDC632D4}"/>
                </a:ext>
              </a:extLst>
            </p:cNvPr>
            <p:cNvSpPr/>
            <p:nvPr/>
          </p:nvSpPr>
          <p:spPr>
            <a:xfrm>
              <a:off x="3745990" y="1741714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021A2FA-B73F-A184-826E-AA51F1381390}"/>
                </a:ext>
              </a:extLst>
            </p:cNvPr>
            <p:cNvSpPr/>
            <p:nvPr/>
          </p:nvSpPr>
          <p:spPr>
            <a:xfrm>
              <a:off x="4589807" y="1741714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460DF79-45FD-8B14-FD3B-23BEB528EC87}"/>
                </a:ext>
              </a:extLst>
            </p:cNvPr>
            <p:cNvSpPr/>
            <p:nvPr/>
          </p:nvSpPr>
          <p:spPr>
            <a:xfrm>
              <a:off x="5433624" y="1741714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0EC138D-5CD4-A748-C398-A5DCDB4393CB}"/>
                </a:ext>
              </a:extLst>
            </p:cNvPr>
            <p:cNvSpPr/>
            <p:nvPr/>
          </p:nvSpPr>
          <p:spPr>
            <a:xfrm>
              <a:off x="6277441" y="1741714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46F9FC0-CD73-10A1-A989-DEAC329263BB}"/>
                </a:ext>
              </a:extLst>
            </p:cNvPr>
            <p:cNvSpPr/>
            <p:nvPr/>
          </p:nvSpPr>
          <p:spPr>
            <a:xfrm>
              <a:off x="3745990" y="2667484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4EABC55-BDB6-DBE5-C0F1-615F36031A51}"/>
                </a:ext>
              </a:extLst>
            </p:cNvPr>
            <p:cNvSpPr/>
            <p:nvPr/>
          </p:nvSpPr>
          <p:spPr>
            <a:xfrm>
              <a:off x="4589807" y="2667484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6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D5E9B57-24B2-3684-BC88-21BE0A1FF212}"/>
                </a:ext>
              </a:extLst>
            </p:cNvPr>
            <p:cNvSpPr/>
            <p:nvPr/>
          </p:nvSpPr>
          <p:spPr>
            <a:xfrm>
              <a:off x="5433624" y="2667484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7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3EA44E-8E1B-19C1-AA1B-8B4EC2676BB2}"/>
                </a:ext>
              </a:extLst>
            </p:cNvPr>
            <p:cNvSpPr/>
            <p:nvPr/>
          </p:nvSpPr>
          <p:spPr>
            <a:xfrm>
              <a:off x="6277441" y="2667484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8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05BA118-1943-D632-C486-625BC84AA120}"/>
              </a:ext>
            </a:extLst>
          </p:cNvPr>
          <p:cNvSpPr txBox="1"/>
          <p:nvPr/>
        </p:nvSpPr>
        <p:spPr>
          <a:xfrm>
            <a:off x="10438540" y="4868608"/>
            <a:ext cx="155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+ </a:t>
            </a:r>
            <a:r>
              <a:rPr lang="ko-KR" altLang="en-US" sz="1000" dirty="0" err="1"/>
              <a:t>더보기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E4293E-4D37-8D04-EED0-8F2FDD4F18F2}"/>
              </a:ext>
            </a:extLst>
          </p:cNvPr>
          <p:cNvSpPr txBox="1"/>
          <p:nvPr/>
        </p:nvSpPr>
        <p:spPr>
          <a:xfrm>
            <a:off x="4693921" y="1104074"/>
            <a:ext cx="2355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/>
              <a:t>인기도순</a:t>
            </a:r>
            <a:r>
              <a:rPr lang="ko-KR" altLang="en-US" sz="800" dirty="0"/>
              <a:t> </a:t>
            </a:r>
            <a:r>
              <a:rPr lang="en-US" altLang="ko-KR" sz="800" dirty="0"/>
              <a:t>| </a:t>
            </a:r>
            <a:r>
              <a:rPr lang="ko-KR" altLang="en-US" sz="800" dirty="0"/>
              <a:t>누적판매순 </a:t>
            </a:r>
            <a:r>
              <a:rPr lang="en-US" altLang="ko-KR" sz="800" dirty="0"/>
              <a:t>| </a:t>
            </a:r>
            <a:r>
              <a:rPr lang="ko-KR" altLang="en-US" sz="800" dirty="0"/>
              <a:t>최신등록순 </a:t>
            </a:r>
            <a:r>
              <a:rPr lang="en-US" altLang="ko-KR" sz="800" dirty="0"/>
              <a:t>| </a:t>
            </a:r>
            <a:endParaRPr lang="ko-KR" altLang="en-US" sz="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A51519-A6FC-84E0-E899-31F0075BCE44}"/>
              </a:ext>
            </a:extLst>
          </p:cNvPr>
          <p:cNvSpPr/>
          <p:nvPr/>
        </p:nvSpPr>
        <p:spPr>
          <a:xfrm>
            <a:off x="3705438" y="3348731"/>
            <a:ext cx="2390562" cy="12614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대표 이미지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E88EF1-3F69-0748-547A-167D67D75DF6}"/>
              </a:ext>
            </a:extLst>
          </p:cNvPr>
          <p:cNvSpPr/>
          <p:nvPr/>
        </p:nvSpPr>
        <p:spPr>
          <a:xfrm>
            <a:off x="3705438" y="4610153"/>
            <a:ext cx="2390562" cy="60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상품명을 입력해주세요</a:t>
            </a:r>
            <a:r>
              <a:rPr lang="en-US" altLang="ko-KR" sz="1000" b="1" dirty="0">
                <a:solidFill>
                  <a:schemeClr val="tx1"/>
                </a:solidFill>
              </a:rPr>
              <a:t>.. </a:t>
            </a:r>
            <a:r>
              <a:rPr lang="ko-KR" altLang="en-US" sz="1000" b="1" dirty="0">
                <a:solidFill>
                  <a:schemeClr val="tx1"/>
                </a:solidFill>
              </a:rPr>
              <a:t>상품명이 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r>
              <a:rPr lang="ko-KR" altLang="en-US" sz="1000" b="1" dirty="0">
                <a:solidFill>
                  <a:schemeClr val="tx1"/>
                </a:solidFill>
              </a:rPr>
              <a:t>줄을 넘어가면 </a:t>
            </a:r>
            <a:r>
              <a:rPr lang="ko-KR" altLang="en-US" sz="1000" b="1" dirty="0" err="1">
                <a:solidFill>
                  <a:schemeClr val="tx1"/>
                </a:solidFill>
              </a:rPr>
              <a:t>말줄임표로</a:t>
            </a:r>
            <a:r>
              <a:rPr lang="ko-KR" altLang="en-US" sz="1000" b="1" dirty="0">
                <a:solidFill>
                  <a:schemeClr val="tx1"/>
                </a:solidFill>
              </a:rPr>
              <a:t> 처리</a:t>
            </a:r>
            <a:r>
              <a:rPr lang="en-US" altLang="ko-KR" sz="1000" b="1" dirty="0">
                <a:solidFill>
                  <a:schemeClr val="tx1"/>
                </a:solidFill>
              </a:rPr>
              <a:t>……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1EA6C8-D230-4055-D4CD-61197250322C}"/>
              </a:ext>
            </a:extLst>
          </p:cNvPr>
          <p:cNvSpPr/>
          <p:nvPr/>
        </p:nvSpPr>
        <p:spPr>
          <a:xfrm>
            <a:off x="5106138" y="5008776"/>
            <a:ext cx="961841" cy="1783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할인율 </a:t>
            </a:r>
            <a:r>
              <a:rPr lang="en-US" altLang="ko-KR" sz="600" dirty="0">
                <a:solidFill>
                  <a:schemeClr val="tx1"/>
                </a:solidFill>
              </a:rPr>
              <a:t>| </a:t>
            </a:r>
            <a:r>
              <a:rPr lang="ko-KR" altLang="en-US" sz="600" dirty="0">
                <a:solidFill>
                  <a:schemeClr val="tx1"/>
                </a:solidFill>
              </a:rPr>
              <a:t>상품가격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9B389A-97EB-28C1-9EE6-00F186725A43}"/>
              </a:ext>
            </a:extLst>
          </p:cNvPr>
          <p:cNvSpPr txBox="1"/>
          <p:nvPr/>
        </p:nvSpPr>
        <p:spPr>
          <a:xfrm>
            <a:off x="10250291" y="1208849"/>
            <a:ext cx="1946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/>
              <a:t>인기도순 </a:t>
            </a:r>
            <a:r>
              <a:rPr lang="en-US" altLang="ko-KR" sz="800" dirty="0"/>
              <a:t>| </a:t>
            </a:r>
            <a:r>
              <a:rPr lang="ko-KR" altLang="en-US" sz="800" dirty="0"/>
              <a:t>누적판매순 </a:t>
            </a:r>
            <a:r>
              <a:rPr lang="en-US" altLang="ko-KR" sz="800" dirty="0"/>
              <a:t>| </a:t>
            </a:r>
            <a:r>
              <a:rPr lang="ko-KR" altLang="en-US" sz="800" dirty="0"/>
              <a:t>최신등록순 </a:t>
            </a:r>
            <a:r>
              <a:rPr lang="en-US" altLang="ko-KR" sz="800" dirty="0"/>
              <a:t>| </a:t>
            </a:r>
            <a:endParaRPr lang="ko-KR" altLang="en-US" sz="8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FC6DC6-975E-41E5-B650-1DC22A886615}"/>
              </a:ext>
            </a:extLst>
          </p:cNvPr>
          <p:cNvGrpSpPr/>
          <p:nvPr/>
        </p:nvGrpSpPr>
        <p:grpSpPr>
          <a:xfrm>
            <a:off x="10430672" y="1486106"/>
            <a:ext cx="1571639" cy="3423681"/>
            <a:chOff x="10430672" y="1638506"/>
            <a:chExt cx="1571639" cy="342368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1571823-5EA7-53A6-268C-1A991F9CE097}"/>
                </a:ext>
              </a:extLst>
            </p:cNvPr>
            <p:cNvSpPr/>
            <p:nvPr/>
          </p:nvSpPr>
          <p:spPr>
            <a:xfrm>
              <a:off x="10430672" y="1638506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987FF05-DB2C-13FF-2A16-60682E3E517B}"/>
                </a:ext>
              </a:extLst>
            </p:cNvPr>
            <p:cNvSpPr/>
            <p:nvPr/>
          </p:nvSpPr>
          <p:spPr>
            <a:xfrm>
              <a:off x="11274489" y="1638506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B2AB90-D020-681C-F9DE-643B361E5900}"/>
                </a:ext>
              </a:extLst>
            </p:cNvPr>
            <p:cNvSpPr/>
            <p:nvPr/>
          </p:nvSpPr>
          <p:spPr>
            <a:xfrm>
              <a:off x="10430672" y="2517117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C61B59C-1292-22C2-F6B7-22EB45D98CAA}"/>
                </a:ext>
              </a:extLst>
            </p:cNvPr>
            <p:cNvSpPr/>
            <p:nvPr/>
          </p:nvSpPr>
          <p:spPr>
            <a:xfrm>
              <a:off x="11274489" y="2517117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A0DB0F3-1D70-9893-67B7-E2FABF216F24}"/>
                </a:ext>
              </a:extLst>
            </p:cNvPr>
            <p:cNvSpPr/>
            <p:nvPr/>
          </p:nvSpPr>
          <p:spPr>
            <a:xfrm>
              <a:off x="10430672" y="3377732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63BC699-6CF0-877C-D106-71F6FDE61BBE}"/>
                </a:ext>
              </a:extLst>
            </p:cNvPr>
            <p:cNvSpPr/>
            <p:nvPr/>
          </p:nvSpPr>
          <p:spPr>
            <a:xfrm>
              <a:off x="11274489" y="3377732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6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66233F2-7DF7-AEFE-8178-3351B6A432E9}"/>
                </a:ext>
              </a:extLst>
            </p:cNvPr>
            <p:cNvSpPr/>
            <p:nvPr/>
          </p:nvSpPr>
          <p:spPr>
            <a:xfrm>
              <a:off x="10430672" y="4256343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7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E7B5701-D61F-431A-8EBC-65A1A2BF5E92}"/>
                </a:ext>
              </a:extLst>
            </p:cNvPr>
            <p:cNvSpPr/>
            <p:nvPr/>
          </p:nvSpPr>
          <p:spPr>
            <a:xfrm>
              <a:off x="11274489" y="4256343"/>
              <a:ext cx="727822" cy="8058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8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068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26FC39-D1EA-5E6E-21E2-5B68CFE73828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AE5A90-59CD-5E72-CBA5-D73012DCA3A5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메뉴별</a:t>
            </a:r>
            <a:r>
              <a:rPr lang="ko-KR" altLang="en-US" dirty="0"/>
              <a:t> 표시화면 </a:t>
            </a:r>
            <a:r>
              <a:rPr lang="en-US" altLang="ko-KR" dirty="0"/>
              <a:t>- </a:t>
            </a:r>
            <a:r>
              <a:rPr lang="ko-KR" altLang="en-US" dirty="0"/>
              <a:t>인기</a:t>
            </a:r>
            <a:r>
              <a:rPr lang="en-US" altLang="ko-KR" dirty="0"/>
              <a:t>/</a:t>
            </a:r>
            <a:r>
              <a:rPr lang="ko-KR" altLang="en-US" dirty="0"/>
              <a:t>추천 영역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9B8C96-59AE-0E6D-77BD-8FCC5164BFE2}"/>
              </a:ext>
            </a:extLst>
          </p:cNvPr>
          <p:cNvSpPr/>
          <p:nvPr/>
        </p:nvSpPr>
        <p:spPr>
          <a:xfrm>
            <a:off x="203377" y="860206"/>
            <a:ext cx="7723187" cy="9772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3E5EFE-3155-869D-C8CA-3CA4EF77ECC7}"/>
              </a:ext>
            </a:extLst>
          </p:cNvPr>
          <p:cNvSpPr/>
          <p:nvPr/>
        </p:nvSpPr>
        <p:spPr>
          <a:xfrm>
            <a:off x="545630" y="982959"/>
            <a:ext cx="1080000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ED166D-D4C2-0937-CD75-9AD7720EB03A}"/>
              </a:ext>
            </a:extLst>
          </p:cNvPr>
          <p:cNvSpPr/>
          <p:nvPr/>
        </p:nvSpPr>
        <p:spPr>
          <a:xfrm>
            <a:off x="6691749" y="982959"/>
            <a:ext cx="892562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FB22A5-2D87-46A8-2FDD-DF6E18C3B046}"/>
              </a:ext>
            </a:extLst>
          </p:cNvPr>
          <p:cNvSpPr/>
          <p:nvPr/>
        </p:nvSpPr>
        <p:spPr>
          <a:xfrm>
            <a:off x="5795026" y="982959"/>
            <a:ext cx="892562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22F9E9C-DDCD-7D0E-5F13-903F3058326C}"/>
              </a:ext>
            </a:extLst>
          </p:cNvPr>
          <p:cNvSpPr/>
          <p:nvPr/>
        </p:nvSpPr>
        <p:spPr>
          <a:xfrm>
            <a:off x="1706292" y="982959"/>
            <a:ext cx="3843774" cy="29506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지역이나 상품을 검색해보세요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9F230F-D40C-E73E-D729-64E3B05C846B}"/>
              </a:ext>
            </a:extLst>
          </p:cNvPr>
          <p:cNvSpPr/>
          <p:nvPr/>
        </p:nvSpPr>
        <p:spPr>
          <a:xfrm>
            <a:off x="545630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홈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1CB7-F33F-EB90-2937-792A95CE2BAD}"/>
              </a:ext>
            </a:extLst>
          </p:cNvPr>
          <p:cNvSpPr/>
          <p:nvPr/>
        </p:nvSpPr>
        <p:spPr>
          <a:xfrm>
            <a:off x="2968376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투어패스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30145-CA4A-EA04-CF82-BA199768EFFF}"/>
              </a:ext>
            </a:extLst>
          </p:cNvPr>
          <p:cNvSpPr/>
          <p:nvPr/>
        </p:nvSpPr>
        <p:spPr>
          <a:xfrm>
            <a:off x="4179749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B33FF2-962B-1FEE-9415-BED3B8D9E645}"/>
              </a:ext>
            </a:extLst>
          </p:cNvPr>
          <p:cNvSpPr/>
          <p:nvPr/>
        </p:nvSpPr>
        <p:spPr>
          <a:xfrm>
            <a:off x="6602493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2A75B6-6CD3-0FB7-0605-543986D14966}"/>
              </a:ext>
            </a:extLst>
          </p:cNvPr>
          <p:cNvSpPr/>
          <p:nvPr/>
        </p:nvSpPr>
        <p:spPr>
          <a:xfrm>
            <a:off x="1757003" y="1357724"/>
            <a:ext cx="981818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BEST/</a:t>
            </a:r>
            <a:r>
              <a:rPr lang="ko-KR" altLang="en-US" sz="105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93F883-4FC6-029F-8ADC-8B342C0F5731}"/>
              </a:ext>
            </a:extLst>
          </p:cNvPr>
          <p:cNvSpPr/>
          <p:nvPr/>
        </p:nvSpPr>
        <p:spPr>
          <a:xfrm>
            <a:off x="8252352" y="860206"/>
            <a:ext cx="3624352" cy="9772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D6BA74-5073-32BE-6391-CED8B8502D02}"/>
              </a:ext>
            </a:extLst>
          </p:cNvPr>
          <p:cNvSpPr/>
          <p:nvPr/>
        </p:nvSpPr>
        <p:spPr>
          <a:xfrm>
            <a:off x="9682225" y="897916"/>
            <a:ext cx="737655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C53480-A6C7-472E-9755-DA40FDEAAB2A}"/>
              </a:ext>
            </a:extLst>
          </p:cNvPr>
          <p:cNvSpPr/>
          <p:nvPr/>
        </p:nvSpPr>
        <p:spPr>
          <a:xfrm>
            <a:off x="8317358" y="1260709"/>
            <a:ext cx="3494341" cy="22168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지역이나 상품을 검색해보세요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785B2E-84D4-85A7-38F7-4AC8CE976C09}"/>
              </a:ext>
            </a:extLst>
          </p:cNvPr>
          <p:cNvSpPr/>
          <p:nvPr/>
        </p:nvSpPr>
        <p:spPr>
          <a:xfrm>
            <a:off x="11198293" y="961613"/>
            <a:ext cx="609632" cy="2216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061FF2-AD78-A450-6F0B-8605E5354E63}"/>
              </a:ext>
            </a:extLst>
          </p:cNvPr>
          <p:cNvSpPr/>
          <p:nvPr/>
        </p:nvSpPr>
        <p:spPr>
          <a:xfrm>
            <a:off x="10588914" y="961613"/>
            <a:ext cx="609632" cy="2216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CC2982-111D-9AA2-3141-59F85C19B69C}"/>
              </a:ext>
            </a:extLst>
          </p:cNvPr>
          <p:cNvSpPr/>
          <p:nvPr/>
        </p:nvSpPr>
        <p:spPr>
          <a:xfrm>
            <a:off x="8318348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838BDA-A783-391B-6C04-CB273663911A}"/>
              </a:ext>
            </a:extLst>
          </p:cNvPr>
          <p:cNvSpPr/>
          <p:nvPr/>
        </p:nvSpPr>
        <p:spPr>
          <a:xfrm>
            <a:off x="8906176" y="1504731"/>
            <a:ext cx="554211" cy="295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인기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8DFF3B-7DDE-8371-6207-7D84BC65B7C3}"/>
              </a:ext>
            </a:extLst>
          </p:cNvPr>
          <p:cNvSpPr/>
          <p:nvPr/>
        </p:nvSpPr>
        <p:spPr>
          <a:xfrm>
            <a:off x="9494004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투어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패스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168EA2-7C32-2606-A3AD-F35484331545}"/>
              </a:ext>
            </a:extLst>
          </p:cNvPr>
          <p:cNvSpPr/>
          <p:nvPr/>
        </p:nvSpPr>
        <p:spPr>
          <a:xfrm>
            <a:off x="10081832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B5B903-8FC2-02B0-591F-31EDE1438ACB}"/>
              </a:ext>
            </a:extLst>
          </p:cNvPr>
          <p:cNvSpPr/>
          <p:nvPr/>
        </p:nvSpPr>
        <p:spPr>
          <a:xfrm>
            <a:off x="11257488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고객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센터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8B924B-E3FF-0F57-FE65-9D271689144C}"/>
              </a:ext>
            </a:extLst>
          </p:cNvPr>
          <p:cNvSpPr/>
          <p:nvPr/>
        </p:nvSpPr>
        <p:spPr>
          <a:xfrm>
            <a:off x="203203" y="2257778"/>
            <a:ext cx="3036706" cy="4070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75E0E9-0F63-9D50-14D9-AD28861D5274}"/>
              </a:ext>
            </a:extLst>
          </p:cNvPr>
          <p:cNvSpPr/>
          <p:nvPr/>
        </p:nvSpPr>
        <p:spPr>
          <a:xfrm>
            <a:off x="203203" y="1926506"/>
            <a:ext cx="3036706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66361E-756A-4454-22DE-0F5BCAD7C31D}"/>
              </a:ext>
            </a:extLst>
          </p:cNvPr>
          <p:cNvSpPr/>
          <p:nvPr/>
        </p:nvSpPr>
        <p:spPr>
          <a:xfrm>
            <a:off x="203203" y="6327809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C19BCE-5D35-1ED3-B05C-77245867947C}"/>
              </a:ext>
            </a:extLst>
          </p:cNvPr>
          <p:cNvSpPr/>
          <p:nvPr/>
        </p:nvSpPr>
        <p:spPr>
          <a:xfrm>
            <a:off x="3499983" y="2002218"/>
            <a:ext cx="2390562" cy="12614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대표 이미지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8CA0D6-1605-38E9-BB14-1F3FD97FF9F3}"/>
              </a:ext>
            </a:extLst>
          </p:cNvPr>
          <p:cNvSpPr/>
          <p:nvPr/>
        </p:nvSpPr>
        <p:spPr>
          <a:xfrm>
            <a:off x="3499983" y="3263640"/>
            <a:ext cx="2390562" cy="60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상품명을 입력해주세요</a:t>
            </a:r>
            <a:r>
              <a:rPr lang="en-US" altLang="ko-KR" sz="1000" b="1" dirty="0">
                <a:solidFill>
                  <a:schemeClr val="tx1"/>
                </a:solidFill>
              </a:rPr>
              <a:t>.. </a:t>
            </a:r>
            <a:r>
              <a:rPr lang="ko-KR" altLang="en-US" sz="1000" b="1" dirty="0">
                <a:solidFill>
                  <a:schemeClr val="tx1"/>
                </a:solidFill>
              </a:rPr>
              <a:t>상품명이 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r>
              <a:rPr lang="ko-KR" altLang="en-US" sz="1000" b="1" dirty="0">
                <a:solidFill>
                  <a:schemeClr val="tx1"/>
                </a:solidFill>
              </a:rPr>
              <a:t>줄을 넘어가면 </a:t>
            </a:r>
            <a:r>
              <a:rPr lang="ko-KR" altLang="en-US" sz="1000" b="1" dirty="0" err="1">
                <a:solidFill>
                  <a:schemeClr val="tx1"/>
                </a:solidFill>
              </a:rPr>
              <a:t>말줄임표로</a:t>
            </a:r>
            <a:r>
              <a:rPr lang="ko-KR" altLang="en-US" sz="1000" b="1" dirty="0">
                <a:solidFill>
                  <a:schemeClr val="tx1"/>
                </a:solidFill>
              </a:rPr>
              <a:t> 처리</a:t>
            </a:r>
            <a:r>
              <a:rPr lang="en-US" altLang="ko-KR" sz="1000" b="1" dirty="0">
                <a:solidFill>
                  <a:schemeClr val="tx1"/>
                </a:solidFill>
              </a:rPr>
              <a:t>……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6DDB3A-534A-F4A6-FBED-A4804B9293BC}"/>
              </a:ext>
            </a:extLst>
          </p:cNvPr>
          <p:cNvSpPr/>
          <p:nvPr/>
        </p:nvSpPr>
        <p:spPr>
          <a:xfrm>
            <a:off x="4900683" y="3662263"/>
            <a:ext cx="961841" cy="1783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할인율 </a:t>
            </a:r>
            <a:r>
              <a:rPr lang="en-US" altLang="ko-KR" sz="600" dirty="0">
                <a:solidFill>
                  <a:schemeClr val="tx1"/>
                </a:solidFill>
              </a:rPr>
              <a:t>| </a:t>
            </a:r>
            <a:r>
              <a:rPr lang="ko-KR" altLang="en-US" sz="600" dirty="0">
                <a:solidFill>
                  <a:schemeClr val="tx1"/>
                </a:solidFill>
              </a:rPr>
              <a:t>상품가격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566EAA-06F5-AA7E-5470-9AF3D2F190A6}"/>
              </a:ext>
            </a:extLst>
          </p:cNvPr>
          <p:cNvSpPr/>
          <p:nvPr/>
        </p:nvSpPr>
        <p:spPr>
          <a:xfrm>
            <a:off x="341235" y="2581080"/>
            <a:ext cx="2760642" cy="18143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F1E39B-72EA-CA87-B0A8-B3621DD25C1E}"/>
              </a:ext>
            </a:extLst>
          </p:cNvPr>
          <p:cNvSpPr txBox="1"/>
          <p:nvPr/>
        </p:nvSpPr>
        <p:spPr>
          <a:xfrm>
            <a:off x="341235" y="2582336"/>
            <a:ext cx="1141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BSET</a:t>
            </a:r>
            <a:r>
              <a:rPr lang="ko-KR" altLang="en-US" sz="1000" b="1" dirty="0"/>
              <a:t>상품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71AA94-6678-471B-0691-366CDD547857}"/>
              </a:ext>
            </a:extLst>
          </p:cNvPr>
          <p:cNvSpPr/>
          <p:nvPr/>
        </p:nvSpPr>
        <p:spPr>
          <a:xfrm>
            <a:off x="386117" y="2827762"/>
            <a:ext cx="600534" cy="658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125F52-41E2-7F20-14CC-557824625610}"/>
              </a:ext>
            </a:extLst>
          </p:cNvPr>
          <p:cNvSpPr/>
          <p:nvPr/>
        </p:nvSpPr>
        <p:spPr>
          <a:xfrm>
            <a:off x="1075566" y="2827517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8C367D-3186-37E5-DB89-A04665747C86}"/>
              </a:ext>
            </a:extLst>
          </p:cNvPr>
          <p:cNvSpPr/>
          <p:nvPr/>
        </p:nvSpPr>
        <p:spPr>
          <a:xfrm>
            <a:off x="1765681" y="2827517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FE8220A-2B3C-27EC-4096-3A6A1B0018C0}"/>
              </a:ext>
            </a:extLst>
          </p:cNvPr>
          <p:cNvSpPr/>
          <p:nvPr/>
        </p:nvSpPr>
        <p:spPr>
          <a:xfrm>
            <a:off x="2455795" y="2827517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67C8D4-7B74-761D-89E8-4EDBCD5F9DD9}"/>
              </a:ext>
            </a:extLst>
          </p:cNvPr>
          <p:cNvSpPr/>
          <p:nvPr/>
        </p:nvSpPr>
        <p:spPr>
          <a:xfrm>
            <a:off x="386117" y="3593891"/>
            <a:ext cx="600534" cy="658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FADB08-9F4F-9B2B-63F3-595B3A81D73F}"/>
              </a:ext>
            </a:extLst>
          </p:cNvPr>
          <p:cNvSpPr/>
          <p:nvPr/>
        </p:nvSpPr>
        <p:spPr>
          <a:xfrm>
            <a:off x="1075566" y="3593646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26DE271-A98B-3476-7701-22DEE1881D1E}"/>
              </a:ext>
            </a:extLst>
          </p:cNvPr>
          <p:cNvSpPr/>
          <p:nvPr/>
        </p:nvSpPr>
        <p:spPr>
          <a:xfrm>
            <a:off x="1765681" y="3593646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D4D8CB-BF97-5F35-7C32-CC088F830E72}"/>
              </a:ext>
            </a:extLst>
          </p:cNvPr>
          <p:cNvSpPr/>
          <p:nvPr/>
        </p:nvSpPr>
        <p:spPr>
          <a:xfrm>
            <a:off x="2455795" y="3593646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4062A9-0FF2-CDA9-C03E-71A07AA4547B}"/>
              </a:ext>
            </a:extLst>
          </p:cNvPr>
          <p:cNvSpPr/>
          <p:nvPr/>
        </p:nvSpPr>
        <p:spPr>
          <a:xfrm>
            <a:off x="341235" y="4468798"/>
            <a:ext cx="2760642" cy="18143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0391FA-241D-DE4F-58DA-B7A63B36F910}"/>
              </a:ext>
            </a:extLst>
          </p:cNvPr>
          <p:cNvSpPr txBox="1"/>
          <p:nvPr/>
        </p:nvSpPr>
        <p:spPr>
          <a:xfrm>
            <a:off x="341235" y="4478763"/>
            <a:ext cx="1141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추천상품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75C5C3-655D-8C62-06DB-D7679F58A35F}"/>
              </a:ext>
            </a:extLst>
          </p:cNvPr>
          <p:cNvSpPr/>
          <p:nvPr/>
        </p:nvSpPr>
        <p:spPr>
          <a:xfrm>
            <a:off x="386117" y="4732898"/>
            <a:ext cx="600534" cy="658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B9A783-0D61-31C8-1A93-B408000DB4FD}"/>
              </a:ext>
            </a:extLst>
          </p:cNvPr>
          <p:cNvSpPr/>
          <p:nvPr/>
        </p:nvSpPr>
        <p:spPr>
          <a:xfrm>
            <a:off x="1075566" y="4732653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FD1DAF-F5B5-C78B-42F1-A7CD5722C64F}"/>
              </a:ext>
            </a:extLst>
          </p:cNvPr>
          <p:cNvSpPr/>
          <p:nvPr/>
        </p:nvSpPr>
        <p:spPr>
          <a:xfrm>
            <a:off x="1765681" y="4732653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8FA5D2D-DBD7-5D2D-05D0-56C894BA0269}"/>
              </a:ext>
            </a:extLst>
          </p:cNvPr>
          <p:cNvSpPr/>
          <p:nvPr/>
        </p:nvSpPr>
        <p:spPr>
          <a:xfrm>
            <a:off x="2455795" y="4732653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FE8AC6-FE74-1419-D114-FBF8C9D32475}"/>
              </a:ext>
            </a:extLst>
          </p:cNvPr>
          <p:cNvSpPr/>
          <p:nvPr/>
        </p:nvSpPr>
        <p:spPr>
          <a:xfrm>
            <a:off x="386117" y="5464191"/>
            <a:ext cx="600534" cy="658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38C052B-F70E-29A3-4BBA-6E492EDF23AD}"/>
              </a:ext>
            </a:extLst>
          </p:cNvPr>
          <p:cNvSpPr/>
          <p:nvPr/>
        </p:nvSpPr>
        <p:spPr>
          <a:xfrm>
            <a:off x="1075566" y="5463946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66F86D-6598-B3BC-B585-4527207F6412}"/>
              </a:ext>
            </a:extLst>
          </p:cNvPr>
          <p:cNvSpPr/>
          <p:nvPr/>
        </p:nvSpPr>
        <p:spPr>
          <a:xfrm>
            <a:off x="1765681" y="5463946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D335D0F-949D-282D-D02E-603C3704EC13}"/>
              </a:ext>
            </a:extLst>
          </p:cNvPr>
          <p:cNvSpPr/>
          <p:nvPr/>
        </p:nvSpPr>
        <p:spPr>
          <a:xfrm>
            <a:off x="2455795" y="5463946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4EC4817-1EE7-A2C0-B1F3-64B07913B546}"/>
              </a:ext>
            </a:extLst>
          </p:cNvPr>
          <p:cNvSpPr/>
          <p:nvPr/>
        </p:nvSpPr>
        <p:spPr>
          <a:xfrm>
            <a:off x="739738" y="2292609"/>
            <a:ext cx="981818" cy="2438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BEST</a:t>
            </a:r>
            <a:r>
              <a:rPr lang="ko-KR" altLang="en-US" sz="1050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A5BB71C-97A3-C33F-4C69-24CF4CBE6534}"/>
              </a:ext>
            </a:extLst>
          </p:cNvPr>
          <p:cNvSpPr/>
          <p:nvPr/>
        </p:nvSpPr>
        <p:spPr>
          <a:xfrm>
            <a:off x="1721556" y="2292609"/>
            <a:ext cx="981818" cy="2438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추천상품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45D6264-C1B5-84CE-E3E9-A30F87CF126F}"/>
              </a:ext>
            </a:extLst>
          </p:cNvPr>
          <p:cNvSpPr/>
          <p:nvPr/>
        </p:nvSpPr>
        <p:spPr>
          <a:xfrm>
            <a:off x="8157597" y="1926507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EBAB993-83C6-8529-14FB-0C08A19C1335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597E732-3E2D-2C87-4065-FF29548FC4EE}"/>
              </a:ext>
            </a:extLst>
          </p:cNvPr>
          <p:cNvSpPr/>
          <p:nvPr/>
        </p:nvSpPr>
        <p:spPr>
          <a:xfrm>
            <a:off x="8157597" y="2257777"/>
            <a:ext cx="2044799" cy="4081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B3ACC5E-28A7-6A97-3ACC-E132FA7259B2}"/>
              </a:ext>
            </a:extLst>
          </p:cNvPr>
          <p:cNvSpPr/>
          <p:nvPr/>
        </p:nvSpPr>
        <p:spPr>
          <a:xfrm>
            <a:off x="8157597" y="6339100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428C91C-AE12-E0C0-DD6D-05639C674590}"/>
              </a:ext>
            </a:extLst>
          </p:cNvPr>
          <p:cNvSpPr/>
          <p:nvPr/>
        </p:nvSpPr>
        <p:spPr>
          <a:xfrm>
            <a:off x="8271872" y="2292609"/>
            <a:ext cx="892562" cy="2438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BEST</a:t>
            </a:r>
            <a:r>
              <a:rPr lang="ko-KR" altLang="en-US" sz="1050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E0F88F4-2D80-A98B-1863-B331EF264D29}"/>
              </a:ext>
            </a:extLst>
          </p:cNvPr>
          <p:cNvSpPr/>
          <p:nvPr/>
        </p:nvSpPr>
        <p:spPr>
          <a:xfrm>
            <a:off x="9164434" y="2292609"/>
            <a:ext cx="929564" cy="2438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추천상품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624E07-F532-F4AB-29F0-F58504C934CC}"/>
              </a:ext>
            </a:extLst>
          </p:cNvPr>
          <p:cNvSpPr/>
          <p:nvPr/>
        </p:nvSpPr>
        <p:spPr>
          <a:xfrm>
            <a:off x="8263219" y="2581079"/>
            <a:ext cx="1826232" cy="18143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9EBCB8-752D-E0FF-1020-6830A7350976}"/>
              </a:ext>
            </a:extLst>
          </p:cNvPr>
          <p:cNvSpPr txBox="1"/>
          <p:nvPr/>
        </p:nvSpPr>
        <p:spPr>
          <a:xfrm>
            <a:off x="8271835" y="2582336"/>
            <a:ext cx="1141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BSET</a:t>
            </a:r>
            <a:r>
              <a:rPr lang="ko-KR" altLang="en-US" sz="1000" b="1" dirty="0"/>
              <a:t>상품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5C397E4-D335-D3E6-C8E4-1A44A4CF0CBA}"/>
              </a:ext>
            </a:extLst>
          </p:cNvPr>
          <p:cNvSpPr/>
          <p:nvPr/>
        </p:nvSpPr>
        <p:spPr>
          <a:xfrm>
            <a:off x="8365449" y="2827762"/>
            <a:ext cx="712750" cy="658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AA0E28-4DE7-03EA-68ED-6AD4215312E0}"/>
              </a:ext>
            </a:extLst>
          </p:cNvPr>
          <p:cNvSpPr/>
          <p:nvPr/>
        </p:nvSpPr>
        <p:spPr>
          <a:xfrm>
            <a:off x="9274470" y="2827517"/>
            <a:ext cx="7128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70D0C15-ABC0-4878-8069-AE392D658A37}"/>
              </a:ext>
            </a:extLst>
          </p:cNvPr>
          <p:cNvSpPr/>
          <p:nvPr/>
        </p:nvSpPr>
        <p:spPr>
          <a:xfrm>
            <a:off x="8365449" y="3549649"/>
            <a:ext cx="712750" cy="658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293A1DE-344F-5931-E795-DE85B9B9A2B9}"/>
              </a:ext>
            </a:extLst>
          </p:cNvPr>
          <p:cNvSpPr/>
          <p:nvPr/>
        </p:nvSpPr>
        <p:spPr>
          <a:xfrm>
            <a:off x="9274470" y="3549404"/>
            <a:ext cx="7128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CD0E2E-5989-0DC5-ABE9-D66AAD2480E3}"/>
              </a:ext>
            </a:extLst>
          </p:cNvPr>
          <p:cNvSpPr txBox="1"/>
          <p:nvPr/>
        </p:nvSpPr>
        <p:spPr>
          <a:xfrm>
            <a:off x="941606" y="6092159"/>
            <a:ext cx="1555902" cy="1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+ </a:t>
            </a:r>
            <a:r>
              <a:rPr lang="ko-KR" altLang="en-US" sz="900" dirty="0" err="1"/>
              <a:t>더보기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AED0191-D560-2DBB-1FED-956B09DC40B2}"/>
              </a:ext>
            </a:extLst>
          </p:cNvPr>
          <p:cNvSpPr/>
          <p:nvPr/>
        </p:nvSpPr>
        <p:spPr>
          <a:xfrm>
            <a:off x="8263219" y="4478763"/>
            <a:ext cx="1826232" cy="18143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4725B9-0F8D-70A1-06F8-8A0F42E8F6A4}"/>
              </a:ext>
            </a:extLst>
          </p:cNvPr>
          <p:cNvSpPr txBox="1"/>
          <p:nvPr/>
        </p:nvSpPr>
        <p:spPr>
          <a:xfrm>
            <a:off x="8271835" y="4480020"/>
            <a:ext cx="1141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추천상품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C0110F7-C3B7-00BD-17BD-93945F11BE8E}"/>
              </a:ext>
            </a:extLst>
          </p:cNvPr>
          <p:cNvSpPr/>
          <p:nvPr/>
        </p:nvSpPr>
        <p:spPr>
          <a:xfrm>
            <a:off x="8365449" y="4725446"/>
            <a:ext cx="712750" cy="658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68EEF83-E1C0-B561-152B-738801DA03F8}"/>
              </a:ext>
            </a:extLst>
          </p:cNvPr>
          <p:cNvSpPr/>
          <p:nvPr/>
        </p:nvSpPr>
        <p:spPr>
          <a:xfrm>
            <a:off x="9274470" y="4725201"/>
            <a:ext cx="7128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668687-6B5C-EC6E-4431-2C1EBB0F0DD3}"/>
              </a:ext>
            </a:extLst>
          </p:cNvPr>
          <p:cNvSpPr/>
          <p:nvPr/>
        </p:nvSpPr>
        <p:spPr>
          <a:xfrm>
            <a:off x="8365449" y="5447333"/>
            <a:ext cx="712750" cy="658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CCB9DF9-B809-C09A-E3D1-78F09B5696CE}"/>
              </a:ext>
            </a:extLst>
          </p:cNvPr>
          <p:cNvSpPr/>
          <p:nvPr/>
        </p:nvSpPr>
        <p:spPr>
          <a:xfrm>
            <a:off x="9274470" y="5447088"/>
            <a:ext cx="7128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952D3B-FCFC-91FD-809F-3146EBD83F3B}"/>
              </a:ext>
            </a:extLst>
          </p:cNvPr>
          <p:cNvSpPr txBox="1"/>
          <p:nvPr/>
        </p:nvSpPr>
        <p:spPr>
          <a:xfrm>
            <a:off x="8383574" y="6092159"/>
            <a:ext cx="1555902" cy="1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+ </a:t>
            </a:r>
            <a:r>
              <a:rPr lang="ko-KR" altLang="en-US" sz="900" dirty="0" err="1"/>
              <a:t>더보기</a:t>
            </a:r>
            <a:endParaRPr lang="ko-KR" altLang="en-US" sz="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6DC510E-7B2C-C0C8-C373-20EE0C85F4D7}"/>
              </a:ext>
            </a:extLst>
          </p:cNvPr>
          <p:cNvSpPr txBox="1"/>
          <p:nvPr/>
        </p:nvSpPr>
        <p:spPr>
          <a:xfrm>
            <a:off x="3530396" y="4218458"/>
            <a:ext cx="3594846" cy="13552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BEST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추천상품 구분하여 노출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버튼을 클릭하면 페이지 내 이동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BEST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상품은 판매량을 기준으로 정렬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(8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추천상품은 관리자페이지에서 노출할 상품 선택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노출순서도 설정가능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F827B4-7B68-04F7-2178-24264DD0CBC7}"/>
              </a:ext>
            </a:extLst>
          </p:cNvPr>
          <p:cNvSpPr txBox="1"/>
          <p:nvPr/>
        </p:nvSpPr>
        <p:spPr>
          <a:xfrm>
            <a:off x="3530395" y="3953725"/>
            <a:ext cx="22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BEST/</a:t>
            </a:r>
            <a:r>
              <a:rPr lang="ko-KR" altLang="en-US" sz="1000" dirty="0"/>
              <a:t>추천 영역</a:t>
            </a:r>
          </a:p>
        </p:txBody>
      </p:sp>
    </p:spTree>
    <p:extLst>
      <p:ext uri="{BB962C8B-B14F-4D97-AF65-F5344CB8AC3E}">
        <p14:creationId xmlns:p14="http://schemas.microsoft.com/office/powerpoint/2010/main" val="206758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26FC39-D1EA-5E6E-21E2-5B68CFE73828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AE5A90-59CD-5E72-CBA5-D73012DCA3A5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메뉴별</a:t>
            </a:r>
            <a:r>
              <a:rPr lang="ko-KR" altLang="en-US" dirty="0"/>
              <a:t> 표시화면 </a:t>
            </a:r>
            <a:r>
              <a:rPr lang="en-US" altLang="ko-KR" dirty="0"/>
              <a:t>- </a:t>
            </a:r>
            <a:r>
              <a:rPr lang="ko-KR" altLang="en-US" dirty="0"/>
              <a:t>투어패스 영역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9B8C96-59AE-0E6D-77BD-8FCC5164BFE2}"/>
              </a:ext>
            </a:extLst>
          </p:cNvPr>
          <p:cNvSpPr/>
          <p:nvPr/>
        </p:nvSpPr>
        <p:spPr>
          <a:xfrm>
            <a:off x="203377" y="860206"/>
            <a:ext cx="7723187" cy="9772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3E5EFE-3155-869D-C8CA-3CA4EF77ECC7}"/>
              </a:ext>
            </a:extLst>
          </p:cNvPr>
          <p:cNvSpPr/>
          <p:nvPr/>
        </p:nvSpPr>
        <p:spPr>
          <a:xfrm>
            <a:off x="545630" y="982959"/>
            <a:ext cx="1080000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ED166D-D4C2-0937-CD75-9AD7720EB03A}"/>
              </a:ext>
            </a:extLst>
          </p:cNvPr>
          <p:cNvSpPr/>
          <p:nvPr/>
        </p:nvSpPr>
        <p:spPr>
          <a:xfrm>
            <a:off x="6691749" y="982959"/>
            <a:ext cx="892562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FB22A5-2D87-46A8-2FDD-DF6E18C3B046}"/>
              </a:ext>
            </a:extLst>
          </p:cNvPr>
          <p:cNvSpPr/>
          <p:nvPr/>
        </p:nvSpPr>
        <p:spPr>
          <a:xfrm>
            <a:off x="5795026" y="982959"/>
            <a:ext cx="892562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22F9E9C-DDCD-7D0E-5F13-903F3058326C}"/>
              </a:ext>
            </a:extLst>
          </p:cNvPr>
          <p:cNvSpPr/>
          <p:nvPr/>
        </p:nvSpPr>
        <p:spPr>
          <a:xfrm>
            <a:off x="1706292" y="982959"/>
            <a:ext cx="3843774" cy="29506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지역이나 상품을 검색해보세요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9F230F-D40C-E73E-D729-64E3B05C846B}"/>
              </a:ext>
            </a:extLst>
          </p:cNvPr>
          <p:cNvSpPr/>
          <p:nvPr/>
        </p:nvSpPr>
        <p:spPr>
          <a:xfrm>
            <a:off x="545630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홈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1CB7-F33F-EB90-2937-792A95CE2BAD}"/>
              </a:ext>
            </a:extLst>
          </p:cNvPr>
          <p:cNvSpPr/>
          <p:nvPr/>
        </p:nvSpPr>
        <p:spPr>
          <a:xfrm>
            <a:off x="2968376" y="1357724"/>
            <a:ext cx="981818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투어패스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30145-CA4A-EA04-CF82-BA199768EFFF}"/>
              </a:ext>
            </a:extLst>
          </p:cNvPr>
          <p:cNvSpPr/>
          <p:nvPr/>
        </p:nvSpPr>
        <p:spPr>
          <a:xfrm>
            <a:off x="4179749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B33FF2-962B-1FEE-9415-BED3B8D9E645}"/>
              </a:ext>
            </a:extLst>
          </p:cNvPr>
          <p:cNvSpPr/>
          <p:nvPr/>
        </p:nvSpPr>
        <p:spPr>
          <a:xfrm>
            <a:off x="6602493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2A75B6-6CD3-0FB7-0605-543986D14966}"/>
              </a:ext>
            </a:extLst>
          </p:cNvPr>
          <p:cNvSpPr/>
          <p:nvPr/>
        </p:nvSpPr>
        <p:spPr>
          <a:xfrm>
            <a:off x="1757003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BEST/</a:t>
            </a:r>
            <a:r>
              <a:rPr lang="ko-KR" altLang="en-US" sz="105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93F883-4FC6-029F-8ADC-8B342C0F5731}"/>
              </a:ext>
            </a:extLst>
          </p:cNvPr>
          <p:cNvSpPr/>
          <p:nvPr/>
        </p:nvSpPr>
        <p:spPr>
          <a:xfrm>
            <a:off x="8252352" y="860206"/>
            <a:ext cx="3624352" cy="9772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D6BA74-5073-32BE-6391-CED8B8502D02}"/>
              </a:ext>
            </a:extLst>
          </p:cNvPr>
          <p:cNvSpPr/>
          <p:nvPr/>
        </p:nvSpPr>
        <p:spPr>
          <a:xfrm>
            <a:off x="9682225" y="897916"/>
            <a:ext cx="737655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C53480-A6C7-472E-9755-DA40FDEAAB2A}"/>
              </a:ext>
            </a:extLst>
          </p:cNvPr>
          <p:cNvSpPr/>
          <p:nvPr/>
        </p:nvSpPr>
        <p:spPr>
          <a:xfrm>
            <a:off x="8317358" y="1260709"/>
            <a:ext cx="3494341" cy="22168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지역이나 상품을 검색해보세요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785B2E-84D4-85A7-38F7-4AC8CE976C09}"/>
              </a:ext>
            </a:extLst>
          </p:cNvPr>
          <p:cNvSpPr/>
          <p:nvPr/>
        </p:nvSpPr>
        <p:spPr>
          <a:xfrm>
            <a:off x="11198293" y="961613"/>
            <a:ext cx="609632" cy="2216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061FF2-AD78-A450-6F0B-8605E5354E63}"/>
              </a:ext>
            </a:extLst>
          </p:cNvPr>
          <p:cNvSpPr/>
          <p:nvPr/>
        </p:nvSpPr>
        <p:spPr>
          <a:xfrm>
            <a:off x="10588914" y="961613"/>
            <a:ext cx="609632" cy="2216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CC2982-111D-9AA2-3141-59F85C19B69C}"/>
              </a:ext>
            </a:extLst>
          </p:cNvPr>
          <p:cNvSpPr/>
          <p:nvPr/>
        </p:nvSpPr>
        <p:spPr>
          <a:xfrm>
            <a:off x="8318348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838BDA-A783-391B-6C04-CB273663911A}"/>
              </a:ext>
            </a:extLst>
          </p:cNvPr>
          <p:cNvSpPr/>
          <p:nvPr/>
        </p:nvSpPr>
        <p:spPr>
          <a:xfrm>
            <a:off x="8906176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인기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8DFF3B-7DDE-8371-6207-7D84BC65B7C3}"/>
              </a:ext>
            </a:extLst>
          </p:cNvPr>
          <p:cNvSpPr/>
          <p:nvPr/>
        </p:nvSpPr>
        <p:spPr>
          <a:xfrm>
            <a:off x="9494004" y="1504731"/>
            <a:ext cx="554211" cy="295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투어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패스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168EA2-7C32-2606-A3AD-F35484331545}"/>
              </a:ext>
            </a:extLst>
          </p:cNvPr>
          <p:cNvSpPr/>
          <p:nvPr/>
        </p:nvSpPr>
        <p:spPr>
          <a:xfrm>
            <a:off x="10081832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B5B903-8FC2-02B0-591F-31EDE1438ACB}"/>
              </a:ext>
            </a:extLst>
          </p:cNvPr>
          <p:cNvSpPr/>
          <p:nvPr/>
        </p:nvSpPr>
        <p:spPr>
          <a:xfrm>
            <a:off x="11257488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고객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센터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8B924B-E3FF-0F57-FE65-9D271689144C}"/>
              </a:ext>
            </a:extLst>
          </p:cNvPr>
          <p:cNvSpPr/>
          <p:nvPr/>
        </p:nvSpPr>
        <p:spPr>
          <a:xfrm>
            <a:off x="203203" y="2257778"/>
            <a:ext cx="3036706" cy="4070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75E0E9-0F63-9D50-14D9-AD28861D5274}"/>
              </a:ext>
            </a:extLst>
          </p:cNvPr>
          <p:cNvSpPr/>
          <p:nvPr/>
        </p:nvSpPr>
        <p:spPr>
          <a:xfrm>
            <a:off x="203203" y="1926506"/>
            <a:ext cx="3036706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66361E-756A-4454-22DE-0F5BCAD7C31D}"/>
              </a:ext>
            </a:extLst>
          </p:cNvPr>
          <p:cNvSpPr/>
          <p:nvPr/>
        </p:nvSpPr>
        <p:spPr>
          <a:xfrm>
            <a:off x="203203" y="6327809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C19BCE-5D35-1ED3-B05C-77245867947C}"/>
              </a:ext>
            </a:extLst>
          </p:cNvPr>
          <p:cNvSpPr/>
          <p:nvPr/>
        </p:nvSpPr>
        <p:spPr>
          <a:xfrm>
            <a:off x="3499983" y="1992693"/>
            <a:ext cx="2390562" cy="12614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대표 이미지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8CA0D6-1605-38E9-BB14-1F3FD97FF9F3}"/>
              </a:ext>
            </a:extLst>
          </p:cNvPr>
          <p:cNvSpPr/>
          <p:nvPr/>
        </p:nvSpPr>
        <p:spPr>
          <a:xfrm>
            <a:off x="3499983" y="3254115"/>
            <a:ext cx="2390562" cy="60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상품명을 입력해주세요</a:t>
            </a:r>
            <a:r>
              <a:rPr lang="en-US" altLang="ko-KR" sz="1000" b="1" dirty="0">
                <a:solidFill>
                  <a:schemeClr val="tx1"/>
                </a:solidFill>
              </a:rPr>
              <a:t>.. </a:t>
            </a:r>
            <a:r>
              <a:rPr lang="ko-KR" altLang="en-US" sz="1000" b="1" dirty="0">
                <a:solidFill>
                  <a:schemeClr val="tx1"/>
                </a:solidFill>
              </a:rPr>
              <a:t>상품명이 </a:t>
            </a:r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r>
              <a:rPr lang="ko-KR" altLang="en-US" sz="1000" b="1" dirty="0">
                <a:solidFill>
                  <a:schemeClr val="tx1"/>
                </a:solidFill>
              </a:rPr>
              <a:t>줄을 넘어가면 </a:t>
            </a:r>
            <a:r>
              <a:rPr lang="ko-KR" altLang="en-US" sz="1000" b="1" dirty="0" err="1">
                <a:solidFill>
                  <a:schemeClr val="tx1"/>
                </a:solidFill>
              </a:rPr>
              <a:t>말줄임표로</a:t>
            </a:r>
            <a:r>
              <a:rPr lang="ko-KR" altLang="en-US" sz="1000" b="1" dirty="0">
                <a:solidFill>
                  <a:schemeClr val="tx1"/>
                </a:solidFill>
              </a:rPr>
              <a:t> 처리</a:t>
            </a:r>
            <a:r>
              <a:rPr lang="en-US" altLang="ko-KR" sz="1000" b="1" dirty="0">
                <a:solidFill>
                  <a:schemeClr val="tx1"/>
                </a:solidFill>
              </a:rPr>
              <a:t>……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6DDB3A-534A-F4A6-FBED-A4804B9293BC}"/>
              </a:ext>
            </a:extLst>
          </p:cNvPr>
          <p:cNvSpPr/>
          <p:nvPr/>
        </p:nvSpPr>
        <p:spPr>
          <a:xfrm>
            <a:off x="4900683" y="3652738"/>
            <a:ext cx="961841" cy="1783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할인율 </a:t>
            </a:r>
            <a:r>
              <a:rPr lang="en-US" altLang="ko-KR" sz="600" dirty="0">
                <a:solidFill>
                  <a:schemeClr val="tx1"/>
                </a:solidFill>
              </a:rPr>
              <a:t>| </a:t>
            </a:r>
            <a:r>
              <a:rPr lang="ko-KR" altLang="en-US" sz="600" dirty="0">
                <a:solidFill>
                  <a:schemeClr val="tx1"/>
                </a:solidFill>
              </a:rPr>
              <a:t>상품가격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4062A9-0FF2-CDA9-C03E-71A07AA4547B}"/>
              </a:ext>
            </a:extLst>
          </p:cNvPr>
          <p:cNvSpPr/>
          <p:nvPr/>
        </p:nvSpPr>
        <p:spPr>
          <a:xfrm>
            <a:off x="341235" y="2909959"/>
            <a:ext cx="2760642" cy="3351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0391FA-241D-DE4F-58DA-B7A63B36F910}"/>
              </a:ext>
            </a:extLst>
          </p:cNvPr>
          <p:cNvSpPr txBox="1"/>
          <p:nvPr/>
        </p:nvSpPr>
        <p:spPr>
          <a:xfrm>
            <a:off x="341234" y="2919924"/>
            <a:ext cx="248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투어패스 전체보기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75C5C3-655D-8C62-06DB-D7679F58A35F}"/>
              </a:ext>
            </a:extLst>
          </p:cNvPr>
          <p:cNvSpPr/>
          <p:nvPr/>
        </p:nvSpPr>
        <p:spPr>
          <a:xfrm>
            <a:off x="386117" y="3417904"/>
            <a:ext cx="600534" cy="658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B9A783-0D61-31C8-1A93-B408000DB4FD}"/>
              </a:ext>
            </a:extLst>
          </p:cNvPr>
          <p:cNvSpPr/>
          <p:nvPr/>
        </p:nvSpPr>
        <p:spPr>
          <a:xfrm>
            <a:off x="1075566" y="3417659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FD1DAF-F5B5-C78B-42F1-A7CD5722C64F}"/>
              </a:ext>
            </a:extLst>
          </p:cNvPr>
          <p:cNvSpPr/>
          <p:nvPr/>
        </p:nvSpPr>
        <p:spPr>
          <a:xfrm>
            <a:off x="1765681" y="3417659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8FA5D2D-DBD7-5D2D-05D0-56C894BA0269}"/>
              </a:ext>
            </a:extLst>
          </p:cNvPr>
          <p:cNvSpPr/>
          <p:nvPr/>
        </p:nvSpPr>
        <p:spPr>
          <a:xfrm>
            <a:off x="2455795" y="3417659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FE8AC6-FE74-1419-D114-FBF8C9D32475}"/>
              </a:ext>
            </a:extLst>
          </p:cNvPr>
          <p:cNvSpPr/>
          <p:nvPr/>
        </p:nvSpPr>
        <p:spPr>
          <a:xfrm>
            <a:off x="386117" y="4149197"/>
            <a:ext cx="600534" cy="658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38C052B-F70E-29A3-4BBA-6E492EDF23AD}"/>
              </a:ext>
            </a:extLst>
          </p:cNvPr>
          <p:cNvSpPr/>
          <p:nvPr/>
        </p:nvSpPr>
        <p:spPr>
          <a:xfrm>
            <a:off x="1075566" y="4148952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66F86D-6598-B3BC-B585-4527207F6412}"/>
              </a:ext>
            </a:extLst>
          </p:cNvPr>
          <p:cNvSpPr/>
          <p:nvPr/>
        </p:nvSpPr>
        <p:spPr>
          <a:xfrm>
            <a:off x="1765681" y="4148952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D335D0F-949D-282D-D02E-603C3704EC13}"/>
              </a:ext>
            </a:extLst>
          </p:cNvPr>
          <p:cNvSpPr/>
          <p:nvPr/>
        </p:nvSpPr>
        <p:spPr>
          <a:xfrm>
            <a:off x="2455795" y="4148952"/>
            <a:ext cx="6012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45D6264-C1B5-84CE-E3E9-A30F87CF126F}"/>
              </a:ext>
            </a:extLst>
          </p:cNvPr>
          <p:cNvSpPr/>
          <p:nvPr/>
        </p:nvSpPr>
        <p:spPr>
          <a:xfrm>
            <a:off x="8157597" y="1926507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EBAB993-83C6-8529-14FB-0C08A19C1335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597E732-3E2D-2C87-4065-FF29548FC4EE}"/>
              </a:ext>
            </a:extLst>
          </p:cNvPr>
          <p:cNvSpPr/>
          <p:nvPr/>
        </p:nvSpPr>
        <p:spPr>
          <a:xfrm>
            <a:off x="8157597" y="2257777"/>
            <a:ext cx="2044799" cy="4081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B3ACC5E-28A7-6A97-3ACC-E132FA7259B2}"/>
              </a:ext>
            </a:extLst>
          </p:cNvPr>
          <p:cNvSpPr/>
          <p:nvPr/>
        </p:nvSpPr>
        <p:spPr>
          <a:xfrm>
            <a:off x="8157597" y="6339100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624E07-F532-F4AB-29F0-F58504C934CC}"/>
              </a:ext>
            </a:extLst>
          </p:cNvPr>
          <p:cNvSpPr/>
          <p:nvPr/>
        </p:nvSpPr>
        <p:spPr>
          <a:xfrm>
            <a:off x="8263219" y="2909959"/>
            <a:ext cx="1826232" cy="3351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9EBCB8-752D-E0FF-1020-6830A7350976}"/>
              </a:ext>
            </a:extLst>
          </p:cNvPr>
          <p:cNvSpPr txBox="1"/>
          <p:nvPr/>
        </p:nvSpPr>
        <p:spPr>
          <a:xfrm>
            <a:off x="8271835" y="2919925"/>
            <a:ext cx="183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투어패스 전체보기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5C397E4-D335-D3E6-C8E4-1A44A4CF0CBA}"/>
              </a:ext>
            </a:extLst>
          </p:cNvPr>
          <p:cNvSpPr/>
          <p:nvPr/>
        </p:nvSpPr>
        <p:spPr>
          <a:xfrm>
            <a:off x="8365449" y="3426615"/>
            <a:ext cx="712750" cy="658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AA0E28-4DE7-03EA-68ED-6AD4215312E0}"/>
              </a:ext>
            </a:extLst>
          </p:cNvPr>
          <p:cNvSpPr/>
          <p:nvPr/>
        </p:nvSpPr>
        <p:spPr>
          <a:xfrm>
            <a:off x="9274470" y="3426370"/>
            <a:ext cx="7128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70D0C15-ABC0-4878-8069-AE392D658A37}"/>
              </a:ext>
            </a:extLst>
          </p:cNvPr>
          <p:cNvSpPr/>
          <p:nvPr/>
        </p:nvSpPr>
        <p:spPr>
          <a:xfrm>
            <a:off x="8365449" y="4148502"/>
            <a:ext cx="712750" cy="658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293A1DE-344F-5931-E795-DE85B9B9A2B9}"/>
              </a:ext>
            </a:extLst>
          </p:cNvPr>
          <p:cNvSpPr/>
          <p:nvPr/>
        </p:nvSpPr>
        <p:spPr>
          <a:xfrm>
            <a:off x="9274470" y="4148257"/>
            <a:ext cx="712800" cy="65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6DC510E-7B2C-C0C8-C373-20EE0C85F4D7}"/>
              </a:ext>
            </a:extLst>
          </p:cNvPr>
          <p:cNvSpPr txBox="1"/>
          <p:nvPr/>
        </p:nvSpPr>
        <p:spPr>
          <a:xfrm>
            <a:off x="3530396" y="4208933"/>
            <a:ext cx="3594846" cy="8935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투어패스 전체보기가 기본값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내륙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제주를 구분할 수 있는 버튼 표시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버튼을 클릭하면 해당 카테고리의 상품만 표시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0488" indent="-904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F827B4-7B68-04F7-2178-24264DD0CBC7}"/>
              </a:ext>
            </a:extLst>
          </p:cNvPr>
          <p:cNvSpPr txBox="1"/>
          <p:nvPr/>
        </p:nvSpPr>
        <p:spPr>
          <a:xfrm>
            <a:off x="3530395" y="3944200"/>
            <a:ext cx="22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투어패스 영역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B311493-FE5D-1E30-6BC9-517CA80817D5}"/>
              </a:ext>
            </a:extLst>
          </p:cNvPr>
          <p:cNvGrpSpPr/>
          <p:nvPr/>
        </p:nvGrpSpPr>
        <p:grpSpPr>
          <a:xfrm>
            <a:off x="614322" y="2511925"/>
            <a:ext cx="2214468" cy="295062"/>
            <a:chOff x="706185" y="2555474"/>
            <a:chExt cx="2214468" cy="29506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CEBF54-CD87-BA5C-5A0D-8AF070AABB02}"/>
                </a:ext>
              </a:extLst>
            </p:cNvPr>
            <p:cNvSpPr/>
            <p:nvPr/>
          </p:nvSpPr>
          <p:spPr>
            <a:xfrm>
              <a:off x="706185" y="2555474"/>
              <a:ext cx="738156" cy="295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전체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19A8537-F12D-1FFC-2DBA-00F10753E89A}"/>
                </a:ext>
              </a:extLst>
            </p:cNvPr>
            <p:cNvSpPr/>
            <p:nvPr/>
          </p:nvSpPr>
          <p:spPr>
            <a:xfrm>
              <a:off x="1444341" y="2555474"/>
              <a:ext cx="738156" cy="295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내륙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FC2BC0C-1D65-D3C2-3CD4-136B4840E66D}"/>
                </a:ext>
              </a:extLst>
            </p:cNvPr>
            <p:cNvSpPr/>
            <p:nvPr/>
          </p:nvSpPr>
          <p:spPr>
            <a:xfrm>
              <a:off x="2182497" y="2555474"/>
              <a:ext cx="738156" cy="295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제주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319301-4EDF-D560-DDAD-3063C555C3C5}"/>
              </a:ext>
            </a:extLst>
          </p:cNvPr>
          <p:cNvSpPr txBox="1"/>
          <p:nvPr/>
        </p:nvSpPr>
        <p:spPr>
          <a:xfrm>
            <a:off x="341234" y="2257121"/>
            <a:ext cx="1284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투어패스 카테고리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4F7658-9534-7F0D-B638-57143AA2F88D}"/>
              </a:ext>
            </a:extLst>
          </p:cNvPr>
          <p:cNvGrpSpPr/>
          <p:nvPr/>
        </p:nvGrpSpPr>
        <p:grpSpPr>
          <a:xfrm>
            <a:off x="8346731" y="2511925"/>
            <a:ext cx="1663763" cy="295062"/>
            <a:chOff x="706185" y="2555474"/>
            <a:chExt cx="2214468" cy="29506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FAEE794-BD36-55B0-2A18-7675C532FCB4}"/>
                </a:ext>
              </a:extLst>
            </p:cNvPr>
            <p:cNvSpPr/>
            <p:nvPr/>
          </p:nvSpPr>
          <p:spPr>
            <a:xfrm>
              <a:off x="706185" y="2555474"/>
              <a:ext cx="738156" cy="295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전체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36DE46E-145F-4FFF-59CF-1B95193E761B}"/>
                </a:ext>
              </a:extLst>
            </p:cNvPr>
            <p:cNvSpPr/>
            <p:nvPr/>
          </p:nvSpPr>
          <p:spPr>
            <a:xfrm>
              <a:off x="1444341" y="2555474"/>
              <a:ext cx="738156" cy="295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내륙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869372C-3F55-BD48-EC22-703D6D002753}"/>
                </a:ext>
              </a:extLst>
            </p:cNvPr>
            <p:cNvSpPr/>
            <p:nvPr/>
          </p:nvSpPr>
          <p:spPr>
            <a:xfrm>
              <a:off x="2182497" y="2555474"/>
              <a:ext cx="738156" cy="295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제주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50496176-8DB4-E2A6-847C-4B5D7319F1AE}"/>
              </a:ext>
            </a:extLst>
          </p:cNvPr>
          <p:cNvSpPr txBox="1"/>
          <p:nvPr/>
        </p:nvSpPr>
        <p:spPr>
          <a:xfrm>
            <a:off x="8164054" y="2257121"/>
            <a:ext cx="1284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투어패스 카테고리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2EC26-2FAE-7375-24B2-26C02EFC89DC}"/>
              </a:ext>
            </a:extLst>
          </p:cNvPr>
          <p:cNvSpPr txBox="1"/>
          <p:nvPr/>
        </p:nvSpPr>
        <p:spPr>
          <a:xfrm>
            <a:off x="748740" y="3187512"/>
            <a:ext cx="2355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/>
              <a:t>인기도순 </a:t>
            </a:r>
            <a:r>
              <a:rPr lang="en-US" altLang="ko-KR" sz="800" dirty="0"/>
              <a:t>| </a:t>
            </a:r>
            <a:r>
              <a:rPr lang="ko-KR" altLang="en-US" sz="800" dirty="0"/>
              <a:t>누적판매순 </a:t>
            </a:r>
            <a:r>
              <a:rPr lang="en-US" altLang="ko-KR" sz="800" dirty="0"/>
              <a:t>| </a:t>
            </a:r>
            <a:r>
              <a:rPr lang="ko-KR" altLang="en-US" sz="800" dirty="0"/>
              <a:t>최신등록순 </a:t>
            </a:r>
            <a:r>
              <a:rPr lang="en-US" altLang="ko-KR" sz="800" dirty="0"/>
              <a:t>| </a:t>
            </a:r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0765C0-9A8E-0D20-7288-703E44CF24B2}"/>
              </a:ext>
            </a:extLst>
          </p:cNvPr>
          <p:cNvSpPr txBox="1"/>
          <p:nvPr/>
        </p:nvSpPr>
        <p:spPr>
          <a:xfrm>
            <a:off x="7750211" y="3194278"/>
            <a:ext cx="2355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/>
              <a:t>인기도순 </a:t>
            </a:r>
            <a:r>
              <a:rPr lang="en-US" altLang="ko-KR" sz="800" dirty="0"/>
              <a:t>| </a:t>
            </a:r>
            <a:r>
              <a:rPr lang="ko-KR" altLang="en-US" sz="800" dirty="0"/>
              <a:t>누적판매순 </a:t>
            </a:r>
            <a:r>
              <a:rPr lang="en-US" altLang="ko-KR" sz="800" dirty="0"/>
              <a:t>| </a:t>
            </a:r>
            <a:r>
              <a:rPr lang="ko-KR" altLang="en-US" sz="800" dirty="0"/>
              <a:t>최신등록순 </a:t>
            </a:r>
            <a:r>
              <a:rPr lang="en-US" altLang="ko-KR" sz="800" dirty="0"/>
              <a:t>|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9664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26FC39-D1EA-5E6E-21E2-5B68CFE73828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AE5A90-59CD-5E72-CBA5-D73012DCA3A5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상품상세화면 구성</a:t>
            </a:r>
            <a:endParaRPr lang="ko-KR" altLang="en-US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EBAB993-83C6-8529-14FB-0C08A19C1335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F1BB27-FE08-F6D9-78B1-6883D0620852}"/>
              </a:ext>
            </a:extLst>
          </p:cNvPr>
          <p:cNvSpPr/>
          <p:nvPr/>
        </p:nvSpPr>
        <p:spPr>
          <a:xfrm>
            <a:off x="203203" y="1181600"/>
            <a:ext cx="3036706" cy="54761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96DFC5-1F12-3AC9-2C85-09A77C194523}"/>
              </a:ext>
            </a:extLst>
          </p:cNvPr>
          <p:cNvSpPr/>
          <p:nvPr/>
        </p:nvSpPr>
        <p:spPr>
          <a:xfrm>
            <a:off x="203203" y="855344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5A57CA-7DDB-497C-DEC0-9B1CC793A1F0}"/>
              </a:ext>
            </a:extLst>
          </p:cNvPr>
          <p:cNvSpPr/>
          <p:nvPr/>
        </p:nvSpPr>
        <p:spPr>
          <a:xfrm>
            <a:off x="203203" y="6327809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1252F1-0B75-DEC5-4315-FD95E34AD875}"/>
              </a:ext>
            </a:extLst>
          </p:cNvPr>
          <p:cNvSpPr/>
          <p:nvPr/>
        </p:nvSpPr>
        <p:spPr>
          <a:xfrm>
            <a:off x="8158146" y="855344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2A2600-C5A9-BFEA-DED3-AB4552895B0F}"/>
              </a:ext>
            </a:extLst>
          </p:cNvPr>
          <p:cNvSpPr/>
          <p:nvPr/>
        </p:nvSpPr>
        <p:spPr>
          <a:xfrm>
            <a:off x="8158146" y="1181601"/>
            <a:ext cx="2044799" cy="51575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18D98A-DE86-B48D-1BBD-14FDF3754730}"/>
              </a:ext>
            </a:extLst>
          </p:cNvPr>
          <p:cNvSpPr/>
          <p:nvPr/>
        </p:nvSpPr>
        <p:spPr>
          <a:xfrm>
            <a:off x="8158146" y="6339100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CF075C0D-8DED-6509-217E-222CF3CF0D86}"/>
              </a:ext>
            </a:extLst>
          </p:cNvPr>
          <p:cNvGrpSpPr/>
          <p:nvPr/>
        </p:nvGrpSpPr>
        <p:grpSpPr>
          <a:xfrm>
            <a:off x="2043443" y="1280158"/>
            <a:ext cx="1126482" cy="2002973"/>
            <a:chOff x="1947644" y="1280158"/>
            <a:chExt cx="1126482" cy="2002973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73BE3EB-B077-E928-F51D-C083A0FAFC5E}"/>
                </a:ext>
              </a:extLst>
            </p:cNvPr>
            <p:cNvSpPr/>
            <p:nvPr/>
          </p:nvSpPr>
          <p:spPr>
            <a:xfrm>
              <a:off x="1947645" y="1280158"/>
              <a:ext cx="1126481" cy="200297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1A861B-9975-EB0E-B023-B1E71BBE6D85}"/>
                </a:ext>
              </a:extLst>
            </p:cNvPr>
            <p:cNvSpPr/>
            <p:nvPr/>
          </p:nvSpPr>
          <p:spPr>
            <a:xfrm>
              <a:off x="1998848" y="1367241"/>
              <a:ext cx="1024074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상품명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CB33A18-C471-7A6E-AFDF-24AB9AF7317E}"/>
                </a:ext>
              </a:extLst>
            </p:cNvPr>
            <p:cNvSpPr/>
            <p:nvPr/>
          </p:nvSpPr>
          <p:spPr>
            <a:xfrm>
              <a:off x="1998848" y="1620745"/>
              <a:ext cx="1024074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>
                  <a:solidFill>
                    <a:schemeClr val="tx1"/>
                  </a:solidFill>
                </a:rPr>
                <a:t>판매가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9E32235-2EF9-6578-49A9-8061B60F204B}"/>
                </a:ext>
              </a:extLst>
            </p:cNvPr>
            <p:cNvSpPr/>
            <p:nvPr/>
          </p:nvSpPr>
          <p:spPr>
            <a:xfrm>
              <a:off x="1998848" y="1859262"/>
              <a:ext cx="1024074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옵션명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11AC094-06BC-4C88-AF91-5D3BF72B36C0}"/>
                </a:ext>
              </a:extLst>
            </p:cNvPr>
            <p:cNvSpPr/>
            <p:nvPr/>
          </p:nvSpPr>
          <p:spPr>
            <a:xfrm>
              <a:off x="1998848" y="2095003"/>
              <a:ext cx="1024074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tx1"/>
                  </a:solidFill>
                </a:rPr>
                <a:t>권종선택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B47C28E-FE91-82B4-8B7D-C96C3C96FF42}"/>
                </a:ext>
              </a:extLst>
            </p:cNvPr>
            <p:cNvSpPr/>
            <p:nvPr/>
          </p:nvSpPr>
          <p:spPr>
            <a:xfrm>
              <a:off x="1998847" y="3021878"/>
              <a:ext cx="1024075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ysClr val="windowText" lastClr="000000"/>
                  </a:solidFill>
                </a:rPr>
                <a:t>구매하기</a:t>
              </a: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AA722A0C-1421-1EBA-F1F9-42B5D8E355DE}"/>
                </a:ext>
              </a:extLst>
            </p:cNvPr>
            <p:cNvSpPr/>
            <p:nvPr/>
          </p:nvSpPr>
          <p:spPr>
            <a:xfrm flipV="1">
              <a:off x="2865120" y="1901824"/>
              <a:ext cx="139338" cy="11517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43D2E2D5-9C7A-ABD2-745B-0997BC499AB9}"/>
                </a:ext>
              </a:extLst>
            </p:cNvPr>
            <p:cNvSpPr/>
            <p:nvPr/>
          </p:nvSpPr>
          <p:spPr>
            <a:xfrm flipV="1">
              <a:off x="2865120" y="2153016"/>
              <a:ext cx="139338" cy="11517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48B97D36-E621-EB3C-87C1-BBB78694E091}"/>
                </a:ext>
              </a:extLst>
            </p:cNvPr>
            <p:cNvCxnSpPr>
              <a:cxnSpLocks/>
            </p:cNvCxnSpPr>
            <p:nvPr/>
          </p:nvCxnSpPr>
          <p:spPr>
            <a:xfrm>
              <a:off x="1998848" y="2341970"/>
              <a:ext cx="102407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F2C789B-B09A-3E13-77DA-A7328583AE19}"/>
                </a:ext>
              </a:extLst>
            </p:cNvPr>
            <p:cNvCxnSpPr>
              <a:cxnSpLocks/>
            </p:cNvCxnSpPr>
            <p:nvPr/>
          </p:nvCxnSpPr>
          <p:spPr>
            <a:xfrm>
              <a:off x="1998848" y="2792820"/>
              <a:ext cx="102407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C3E91FA-981B-CCC6-F351-8276FCE561C2}"/>
                </a:ext>
              </a:extLst>
            </p:cNvPr>
            <p:cNvSpPr/>
            <p:nvPr/>
          </p:nvSpPr>
          <p:spPr>
            <a:xfrm>
              <a:off x="1998848" y="2807199"/>
              <a:ext cx="1024074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총 상품 금액 </a:t>
              </a:r>
              <a:r>
                <a:rPr lang="en-US" altLang="ko-KR" sz="1000" dirty="0">
                  <a:solidFill>
                    <a:schemeClr val="tx1"/>
                  </a:solidFill>
                </a:rPr>
                <a:t>: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F436744-FFBC-D8F7-8F4C-489A6E6CDA5A}"/>
                </a:ext>
              </a:extLst>
            </p:cNvPr>
            <p:cNvSpPr txBox="1"/>
            <p:nvPr/>
          </p:nvSpPr>
          <p:spPr>
            <a:xfrm>
              <a:off x="1947644" y="2379108"/>
              <a:ext cx="11264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+mj-lt"/>
                </a:rPr>
                <a:t>OO</a:t>
              </a:r>
              <a:r>
                <a:rPr lang="ko-KR" altLang="en-US" sz="500" dirty="0">
                  <a:latin typeface="+mj-lt"/>
                </a:rPr>
                <a:t>투어패스 </a:t>
              </a:r>
              <a:r>
                <a:rPr lang="en-US" altLang="ko-KR" sz="500" dirty="0">
                  <a:latin typeface="+mj-lt"/>
                </a:rPr>
                <a:t>/ </a:t>
              </a:r>
              <a:r>
                <a:rPr lang="ko-KR" altLang="en-US" sz="500" dirty="0" err="1">
                  <a:latin typeface="+mj-lt"/>
                </a:rPr>
                <a:t>옵션명</a:t>
              </a:r>
              <a:r>
                <a:rPr lang="ko-KR" altLang="en-US" sz="500" dirty="0">
                  <a:latin typeface="+mj-lt"/>
                </a:rPr>
                <a:t> </a:t>
              </a:r>
              <a:r>
                <a:rPr lang="en-US" altLang="ko-KR" sz="500" dirty="0">
                  <a:latin typeface="+mj-lt"/>
                </a:rPr>
                <a:t>/</a:t>
              </a:r>
              <a:r>
                <a:rPr lang="ko-KR" altLang="en-US" sz="500" dirty="0" err="1">
                  <a:latin typeface="+mj-lt"/>
                </a:rPr>
                <a:t>권종명</a:t>
              </a:r>
              <a:endParaRPr lang="ko-KR" altLang="en-US" sz="500" dirty="0">
                <a:latin typeface="+mj-lt"/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B6FE3EE-1687-CD2D-F43C-A5E0E4C30A82}"/>
                </a:ext>
              </a:extLst>
            </p:cNvPr>
            <p:cNvGrpSpPr/>
            <p:nvPr/>
          </p:nvGrpSpPr>
          <p:grpSpPr>
            <a:xfrm>
              <a:off x="2008888" y="2605000"/>
              <a:ext cx="412732" cy="136808"/>
              <a:chOff x="1998848" y="2562246"/>
              <a:chExt cx="604281" cy="200301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D49C782F-5205-0E0C-78A9-E2FBF92210D7}"/>
                  </a:ext>
                </a:extLst>
              </p:cNvPr>
              <p:cNvSpPr/>
              <p:nvPr/>
            </p:nvSpPr>
            <p:spPr>
              <a:xfrm>
                <a:off x="1998848" y="2562246"/>
                <a:ext cx="201427" cy="2003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-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CF2DD545-5F2B-A565-9160-4084FF4A53BB}"/>
                  </a:ext>
                </a:extLst>
              </p:cNvPr>
              <p:cNvSpPr/>
              <p:nvPr/>
            </p:nvSpPr>
            <p:spPr>
              <a:xfrm>
                <a:off x="2200275" y="2562246"/>
                <a:ext cx="201427" cy="200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C1C6186-D4D2-5A87-0BE9-596BC47797FF}"/>
                  </a:ext>
                </a:extLst>
              </p:cNvPr>
              <p:cNvSpPr/>
              <p:nvPr/>
            </p:nvSpPr>
            <p:spPr>
              <a:xfrm>
                <a:off x="2401702" y="2562246"/>
                <a:ext cx="201427" cy="2003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+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E3D816C-9006-675E-3023-222D8E9056A0}"/>
                </a:ext>
              </a:extLst>
            </p:cNvPr>
            <p:cNvSpPr txBox="1"/>
            <p:nvPr/>
          </p:nvSpPr>
          <p:spPr>
            <a:xfrm>
              <a:off x="2457450" y="2581071"/>
              <a:ext cx="56547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latin typeface="+mj-lt"/>
                </a:rPr>
                <a:t>결제금액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40DA86-1AC4-0F4F-7C5E-577D6809726C}"/>
              </a:ext>
            </a:extLst>
          </p:cNvPr>
          <p:cNvSpPr/>
          <p:nvPr/>
        </p:nvSpPr>
        <p:spPr>
          <a:xfrm>
            <a:off x="271563" y="1280158"/>
            <a:ext cx="1717492" cy="13585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대표 이미지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E257C37-D0B9-3E12-EE3A-FD1EDCF8B9C9}"/>
              </a:ext>
            </a:extLst>
          </p:cNvPr>
          <p:cNvSpPr/>
          <p:nvPr/>
        </p:nvSpPr>
        <p:spPr>
          <a:xfrm>
            <a:off x="271563" y="2708506"/>
            <a:ext cx="1717492" cy="574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75A74CE-782E-3BD3-F1B7-9338745E038E}"/>
              </a:ext>
            </a:extLst>
          </p:cNvPr>
          <p:cNvGrpSpPr/>
          <p:nvPr/>
        </p:nvGrpSpPr>
        <p:grpSpPr>
          <a:xfrm>
            <a:off x="269688" y="3359328"/>
            <a:ext cx="1704233" cy="298242"/>
            <a:chOff x="271566" y="3429000"/>
            <a:chExt cx="1874656" cy="29824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64B1828-9E1F-24D9-8825-F4A1AF56EAD8}"/>
                </a:ext>
              </a:extLst>
            </p:cNvPr>
            <p:cNvSpPr/>
            <p:nvPr/>
          </p:nvSpPr>
          <p:spPr>
            <a:xfrm>
              <a:off x="271566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상세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정보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D1ADB00-3E4D-1E9F-5AEC-D3CABBD082EC}"/>
                </a:ext>
              </a:extLst>
            </p:cNvPr>
            <p:cNvSpPr/>
            <p:nvPr/>
          </p:nvSpPr>
          <p:spPr>
            <a:xfrm>
              <a:off x="740230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리뷰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13DAF43-00C0-3FA7-6BB5-A5BAA5DD5F08}"/>
                </a:ext>
              </a:extLst>
            </p:cNvPr>
            <p:cNvSpPr/>
            <p:nvPr/>
          </p:nvSpPr>
          <p:spPr>
            <a:xfrm>
              <a:off x="1208894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유의사항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0118BBB-C533-F12A-50B4-EF7DF0055822}"/>
                </a:ext>
              </a:extLst>
            </p:cNvPr>
            <p:cNvSpPr/>
            <p:nvPr/>
          </p:nvSpPr>
          <p:spPr>
            <a:xfrm>
              <a:off x="1677558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환불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교환</a:t>
              </a:r>
            </a:p>
          </p:txBody>
        </p:sp>
      </p:grp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5278BE4-B96B-1DB9-D478-3EE254282794}"/>
              </a:ext>
            </a:extLst>
          </p:cNvPr>
          <p:cNvCxnSpPr/>
          <p:nvPr/>
        </p:nvCxnSpPr>
        <p:spPr>
          <a:xfrm>
            <a:off x="203203" y="3657570"/>
            <a:ext cx="30367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EA8297F-D197-250A-7C17-C0DC6DD67E68}"/>
              </a:ext>
            </a:extLst>
          </p:cNvPr>
          <p:cNvSpPr/>
          <p:nvPr/>
        </p:nvSpPr>
        <p:spPr>
          <a:xfrm>
            <a:off x="269946" y="3718533"/>
            <a:ext cx="1719109" cy="870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상세정보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CBBF935-A96B-6EB2-641D-85739EBCB5F1}"/>
              </a:ext>
            </a:extLst>
          </p:cNvPr>
          <p:cNvSpPr/>
          <p:nvPr/>
        </p:nvSpPr>
        <p:spPr>
          <a:xfrm>
            <a:off x="269946" y="4636158"/>
            <a:ext cx="1719109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리뷰 상세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18BCBE6-C8A4-7E08-C6FD-B3BE11B4B5E3}"/>
              </a:ext>
            </a:extLst>
          </p:cNvPr>
          <p:cNvSpPr/>
          <p:nvPr/>
        </p:nvSpPr>
        <p:spPr>
          <a:xfrm>
            <a:off x="269946" y="5009995"/>
            <a:ext cx="1719109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유의사항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FAFDCDE-0B68-68C9-54A1-05C4D258941B}"/>
              </a:ext>
            </a:extLst>
          </p:cNvPr>
          <p:cNvSpPr/>
          <p:nvPr/>
        </p:nvSpPr>
        <p:spPr>
          <a:xfrm>
            <a:off x="269946" y="5383832"/>
            <a:ext cx="1719109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환불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교환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D47CC4B-D52C-8BC1-B28C-FE3C2453E7E2}"/>
              </a:ext>
            </a:extLst>
          </p:cNvPr>
          <p:cNvGrpSpPr/>
          <p:nvPr/>
        </p:nvGrpSpPr>
        <p:grpSpPr>
          <a:xfrm>
            <a:off x="8251090" y="3359328"/>
            <a:ext cx="1858908" cy="298242"/>
            <a:chOff x="271566" y="3429000"/>
            <a:chExt cx="1874656" cy="29824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759BD7D6-A7D4-71C2-5B49-6D9B5B4E2E31}"/>
                </a:ext>
              </a:extLst>
            </p:cNvPr>
            <p:cNvSpPr/>
            <p:nvPr/>
          </p:nvSpPr>
          <p:spPr>
            <a:xfrm>
              <a:off x="271566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상세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정보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B59DAB7-8753-86CE-1583-695D228A6DEC}"/>
                </a:ext>
              </a:extLst>
            </p:cNvPr>
            <p:cNvSpPr/>
            <p:nvPr/>
          </p:nvSpPr>
          <p:spPr>
            <a:xfrm>
              <a:off x="740230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리뷰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EE52F29-967A-2594-768C-15862633FDAC}"/>
                </a:ext>
              </a:extLst>
            </p:cNvPr>
            <p:cNvSpPr/>
            <p:nvPr/>
          </p:nvSpPr>
          <p:spPr>
            <a:xfrm>
              <a:off x="1208894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유의사항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ECDFEF3-CDF8-41B4-5FC6-1A8D45455EED}"/>
                </a:ext>
              </a:extLst>
            </p:cNvPr>
            <p:cNvSpPr/>
            <p:nvPr/>
          </p:nvSpPr>
          <p:spPr>
            <a:xfrm>
              <a:off x="1677558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환불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교환</a:t>
              </a:r>
            </a:p>
          </p:txBody>
        </p:sp>
      </p:grp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E520632-11F1-0A41-5F49-B12B3B6D917D}"/>
              </a:ext>
            </a:extLst>
          </p:cNvPr>
          <p:cNvCxnSpPr>
            <a:cxnSpLocks/>
          </p:cNvCxnSpPr>
          <p:nvPr/>
        </p:nvCxnSpPr>
        <p:spPr>
          <a:xfrm>
            <a:off x="8158146" y="3657570"/>
            <a:ext cx="204479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9ADBB58-3823-AD24-E211-BD369FA066DF}"/>
              </a:ext>
            </a:extLst>
          </p:cNvPr>
          <p:cNvSpPr/>
          <p:nvPr/>
        </p:nvSpPr>
        <p:spPr>
          <a:xfrm>
            <a:off x="8232244" y="1280158"/>
            <a:ext cx="1877754" cy="13585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대표 이미지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068A058-D10F-9E40-213B-7B999775954A}"/>
              </a:ext>
            </a:extLst>
          </p:cNvPr>
          <p:cNvSpPr/>
          <p:nvPr/>
        </p:nvSpPr>
        <p:spPr>
          <a:xfrm>
            <a:off x="8232244" y="2708506"/>
            <a:ext cx="1877754" cy="574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98176BD-6C23-5550-786A-0241B34F052D}"/>
              </a:ext>
            </a:extLst>
          </p:cNvPr>
          <p:cNvSpPr/>
          <p:nvPr/>
        </p:nvSpPr>
        <p:spPr>
          <a:xfrm>
            <a:off x="8251090" y="3718533"/>
            <a:ext cx="1858908" cy="870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상세정보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C0362E8-D759-56FB-358C-106BB7B3615A}"/>
              </a:ext>
            </a:extLst>
          </p:cNvPr>
          <p:cNvSpPr/>
          <p:nvPr/>
        </p:nvSpPr>
        <p:spPr>
          <a:xfrm>
            <a:off x="8251090" y="4636158"/>
            <a:ext cx="1858908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리뷰 상세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7F157EF-257C-0239-28B4-FD82F8A40EA4}"/>
              </a:ext>
            </a:extLst>
          </p:cNvPr>
          <p:cNvSpPr/>
          <p:nvPr/>
        </p:nvSpPr>
        <p:spPr>
          <a:xfrm>
            <a:off x="8251090" y="5009995"/>
            <a:ext cx="1858908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유의사항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7A23B53-2F44-802F-75F9-26FCC24DE68D}"/>
              </a:ext>
            </a:extLst>
          </p:cNvPr>
          <p:cNvSpPr/>
          <p:nvPr/>
        </p:nvSpPr>
        <p:spPr>
          <a:xfrm>
            <a:off x="8251090" y="5383832"/>
            <a:ext cx="1858908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환불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교환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57C04FF-0242-F016-19EF-B08807CE11B8}"/>
              </a:ext>
            </a:extLst>
          </p:cNvPr>
          <p:cNvSpPr/>
          <p:nvPr/>
        </p:nvSpPr>
        <p:spPr>
          <a:xfrm>
            <a:off x="8158146" y="6009114"/>
            <a:ext cx="2044800" cy="3299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구매하기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E094FC6-1213-04C7-9712-58640D7D4F69}"/>
              </a:ext>
            </a:extLst>
          </p:cNvPr>
          <p:cNvGrpSpPr/>
          <p:nvPr/>
        </p:nvGrpSpPr>
        <p:grpSpPr>
          <a:xfrm>
            <a:off x="9634208" y="4403477"/>
            <a:ext cx="2044803" cy="1599179"/>
            <a:chOff x="4638973" y="4636158"/>
            <a:chExt cx="2044803" cy="1599179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9B8238B4-5653-ADE1-F47D-14EEED159A72}"/>
                </a:ext>
              </a:extLst>
            </p:cNvPr>
            <p:cNvSpPr/>
            <p:nvPr/>
          </p:nvSpPr>
          <p:spPr>
            <a:xfrm>
              <a:off x="4638976" y="4852682"/>
              <a:ext cx="2044800" cy="1382655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51" name="사각형: 둥근 위쪽 모서리 150">
              <a:extLst>
                <a:ext uri="{FF2B5EF4-FFF2-40B4-BE49-F238E27FC236}">
                  <a16:creationId xmlns:a16="http://schemas.microsoft.com/office/drawing/2014/main" id="{F0193D29-5DA7-D038-11B0-2ED32D519A37}"/>
                </a:ext>
              </a:extLst>
            </p:cNvPr>
            <p:cNvSpPr/>
            <p:nvPr/>
          </p:nvSpPr>
          <p:spPr>
            <a:xfrm>
              <a:off x="4638973" y="4636158"/>
              <a:ext cx="2044800" cy="213578"/>
            </a:xfrm>
            <a:prstGeom prst="round2SameRect">
              <a:avLst/>
            </a:prstGeom>
            <a:solidFill>
              <a:srgbClr val="D9D9D9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1BA0EC5-D5A3-5617-90CB-4B2DCEDE954F}"/>
                </a:ext>
              </a:extLst>
            </p:cNvPr>
            <p:cNvSpPr/>
            <p:nvPr/>
          </p:nvSpPr>
          <p:spPr>
            <a:xfrm>
              <a:off x="4669927" y="4909844"/>
              <a:ext cx="1995630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옵션명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97579DC8-1537-7ECD-BB94-3A89A5830A6A}"/>
                </a:ext>
              </a:extLst>
            </p:cNvPr>
            <p:cNvSpPr/>
            <p:nvPr/>
          </p:nvSpPr>
          <p:spPr>
            <a:xfrm>
              <a:off x="4669927" y="5145585"/>
              <a:ext cx="1995630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tx1"/>
                  </a:solidFill>
                </a:rPr>
                <a:t>권종선택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4" name="이등변 삼각형 153">
              <a:extLst>
                <a:ext uri="{FF2B5EF4-FFF2-40B4-BE49-F238E27FC236}">
                  <a16:creationId xmlns:a16="http://schemas.microsoft.com/office/drawing/2014/main" id="{968B2661-E596-2E7A-7A69-2FBCF8D0B308}"/>
                </a:ext>
              </a:extLst>
            </p:cNvPr>
            <p:cNvSpPr/>
            <p:nvPr/>
          </p:nvSpPr>
          <p:spPr>
            <a:xfrm flipV="1">
              <a:off x="6434076" y="4952406"/>
              <a:ext cx="168599" cy="11517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이등변 삼각형 154">
              <a:extLst>
                <a:ext uri="{FF2B5EF4-FFF2-40B4-BE49-F238E27FC236}">
                  <a16:creationId xmlns:a16="http://schemas.microsoft.com/office/drawing/2014/main" id="{A5218995-EDEC-B5AD-3805-062EB1CA5BB3}"/>
                </a:ext>
              </a:extLst>
            </p:cNvPr>
            <p:cNvSpPr/>
            <p:nvPr/>
          </p:nvSpPr>
          <p:spPr>
            <a:xfrm flipV="1">
              <a:off x="6434076" y="5203598"/>
              <a:ext cx="168599" cy="11517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44E11EF-DE63-26AC-598A-72BB529386B1}"/>
                </a:ext>
              </a:extLst>
            </p:cNvPr>
            <p:cNvSpPr/>
            <p:nvPr/>
          </p:nvSpPr>
          <p:spPr>
            <a:xfrm>
              <a:off x="4665100" y="5377270"/>
              <a:ext cx="1995630" cy="422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6043507-907B-CE64-9D84-0E0C68A75935}"/>
                </a:ext>
              </a:extLst>
            </p:cNvPr>
            <p:cNvSpPr txBox="1"/>
            <p:nvPr/>
          </p:nvSpPr>
          <p:spPr>
            <a:xfrm>
              <a:off x="4658213" y="5381326"/>
              <a:ext cx="19956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+mj-lt"/>
                </a:rPr>
                <a:t>OO</a:t>
              </a:r>
              <a:r>
                <a:rPr lang="ko-KR" altLang="en-US" sz="600" dirty="0">
                  <a:latin typeface="+mj-lt"/>
                </a:rPr>
                <a:t>투어패스 </a:t>
              </a:r>
              <a:r>
                <a:rPr lang="en-US" altLang="ko-KR" sz="600" dirty="0">
                  <a:latin typeface="+mj-lt"/>
                </a:rPr>
                <a:t>/ </a:t>
              </a:r>
              <a:r>
                <a:rPr lang="ko-KR" altLang="en-US" sz="600" dirty="0" err="1">
                  <a:latin typeface="+mj-lt"/>
                </a:rPr>
                <a:t>옵션명</a:t>
              </a:r>
              <a:r>
                <a:rPr lang="ko-KR" altLang="en-US" sz="600" dirty="0">
                  <a:latin typeface="+mj-lt"/>
                </a:rPr>
                <a:t> </a:t>
              </a:r>
              <a:r>
                <a:rPr lang="en-US" altLang="ko-KR" sz="600" dirty="0">
                  <a:latin typeface="+mj-lt"/>
                </a:rPr>
                <a:t>/</a:t>
              </a:r>
              <a:r>
                <a:rPr lang="ko-KR" altLang="en-US" sz="600" dirty="0" err="1">
                  <a:latin typeface="+mj-lt"/>
                </a:rPr>
                <a:t>권종명</a:t>
              </a:r>
              <a:endParaRPr lang="ko-KR" altLang="en-US" sz="600" dirty="0">
                <a:latin typeface="+mj-lt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32547C3E-6C5F-4E23-7B3B-7C5593D409A7}"/>
                </a:ext>
              </a:extLst>
            </p:cNvPr>
            <p:cNvSpPr/>
            <p:nvPr/>
          </p:nvSpPr>
          <p:spPr>
            <a:xfrm>
              <a:off x="4762144" y="5624636"/>
              <a:ext cx="137577" cy="136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-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F9134F8-CA03-EB91-F393-1EEF7B43DD85}"/>
                </a:ext>
              </a:extLst>
            </p:cNvPr>
            <p:cNvSpPr/>
            <p:nvPr/>
          </p:nvSpPr>
          <p:spPr>
            <a:xfrm>
              <a:off x="4899721" y="5624636"/>
              <a:ext cx="137577" cy="136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1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9680BA9F-F0F6-082A-CD98-390DDAB5D581}"/>
                </a:ext>
              </a:extLst>
            </p:cNvPr>
            <p:cNvSpPr/>
            <p:nvPr/>
          </p:nvSpPr>
          <p:spPr>
            <a:xfrm>
              <a:off x="5037299" y="5624636"/>
              <a:ext cx="137577" cy="136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+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EE7648F-1736-86F3-4462-E97B2B79F011}"/>
                </a:ext>
              </a:extLst>
            </p:cNvPr>
            <p:cNvSpPr txBox="1"/>
            <p:nvPr/>
          </p:nvSpPr>
          <p:spPr>
            <a:xfrm>
              <a:off x="6072862" y="5583289"/>
              <a:ext cx="56547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latin typeface="+mj-lt"/>
                </a:rPr>
                <a:t>결제금액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8EC3FFE-F6D3-0AEB-21B9-D9007BA8F402}"/>
                </a:ext>
              </a:extLst>
            </p:cNvPr>
            <p:cNvSpPr txBox="1"/>
            <p:nvPr/>
          </p:nvSpPr>
          <p:spPr>
            <a:xfrm>
              <a:off x="4653017" y="5880886"/>
              <a:ext cx="7694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latin typeface="+mj-lt"/>
                </a:rPr>
                <a:t>총 수량 </a:t>
              </a:r>
              <a:r>
                <a:rPr lang="en-US" altLang="ko-KR" sz="700" dirty="0">
                  <a:latin typeface="+mj-lt"/>
                </a:rPr>
                <a:t>0 </a:t>
              </a:r>
              <a:r>
                <a:rPr lang="ko-KR" altLang="en-US" sz="700" dirty="0">
                  <a:latin typeface="+mj-lt"/>
                </a:rPr>
                <a:t>개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7315A28-E581-AC62-B6F5-FEC8B64D90A0}"/>
                </a:ext>
              </a:extLst>
            </p:cNvPr>
            <p:cNvSpPr txBox="1"/>
            <p:nvPr/>
          </p:nvSpPr>
          <p:spPr>
            <a:xfrm>
              <a:off x="5361788" y="5880886"/>
              <a:ext cx="75428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>
                  <a:latin typeface="+mj-lt"/>
                </a:rPr>
                <a:t> 총 결제금액</a:t>
              </a: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978934F-86C7-EC80-C970-ADAABB26D21A}"/>
                </a:ext>
              </a:extLst>
            </p:cNvPr>
            <p:cNvSpPr/>
            <p:nvPr/>
          </p:nvSpPr>
          <p:spPr>
            <a:xfrm>
              <a:off x="6055444" y="5866858"/>
              <a:ext cx="580980" cy="228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3DA6C536-F010-0EB3-4082-4637FFA0EC50}"/>
              </a:ext>
            </a:extLst>
          </p:cNvPr>
          <p:cNvSpPr txBox="1"/>
          <p:nvPr/>
        </p:nvSpPr>
        <p:spPr>
          <a:xfrm>
            <a:off x="3768521" y="1279850"/>
            <a:ext cx="3762598" cy="3894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대표 이미지 표시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상품공통정보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상품명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가격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옵션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구매하기 기능 표시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 스크롤 이동 시 같이 이동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별점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리뷰값을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별점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또는 점수로 요약해서 표시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상세정보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리뷰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유의사항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환불교환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</a:t>
            </a:r>
            <a:b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스크롤하는 경우 상단 고정하여 버튼 클릭 시 바로가기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상세정보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상품상세페이지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표시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리뷰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리뷰가 있는 경우 리뷰표시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유의사항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상품이용시 유의사항을 텍스트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이미지로 추가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환불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교환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환불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교환 유의사항 표시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구매하기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모바일 전용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-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화면하단에 고정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C75A46E5-873E-E60B-2719-4AF8BEF106E8}"/>
              </a:ext>
            </a:extLst>
          </p:cNvPr>
          <p:cNvGrpSpPr/>
          <p:nvPr/>
        </p:nvGrpSpPr>
        <p:grpSpPr>
          <a:xfrm>
            <a:off x="331631" y="2871925"/>
            <a:ext cx="1597356" cy="215444"/>
            <a:chOff x="334718" y="2871925"/>
            <a:chExt cx="1597356" cy="215444"/>
          </a:xfrm>
        </p:grpSpPr>
        <p:sp>
          <p:nvSpPr>
            <p:cNvPr id="167" name="별: 꼭짓점 5개 166">
              <a:extLst>
                <a:ext uri="{FF2B5EF4-FFF2-40B4-BE49-F238E27FC236}">
                  <a16:creationId xmlns:a16="http://schemas.microsoft.com/office/drawing/2014/main" id="{2D9350C3-F215-B97E-94B2-19FB1089E0F9}"/>
                </a:ext>
              </a:extLst>
            </p:cNvPr>
            <p:cNvSpPr/>
            <p:nvPr/>
          </p:nvSpPr>
          <p:spPr>
            <a:xfrm>
              <a:off x="334718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별: 꼭짓점 5개 167">
              <a:extLst>
                <a:ext uri="{FF2B5EF4-FFF2-40B4-BE49-F238E27FC236}">
                  <a16:creationId xmlns:a16="http://schemas.microsoft.com/office/drawing/2014/main" id="{A3CCB82E-F66E-1D85-3A0A-DB6FFC93D2A0}"/>
                </a:ext>
              </a:extLst>
            </p:cNvPr>
            <p:cNvSpPr/>
            <p:nvPr/>
          </p:nvSpPr>
          <p:spPr>
            <a:xfrm>
              <a:off x="511597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별: 꼭짓점 5개 168">
              <a:extLst>
                <a:ext uri="{FF2B5EF4-FFF2-40B4-BE49-F238E27FC236}">
                  <a16:creationId xmlns:a16="http://schemas.microsoft.com/office/drawing/2014/main" id="{6648C497-23D3-0F50-4027-6CC642FEC904}"/>
                </a:ext>
              </a:extLst>
            </p:cNvPr>
            <p:cNvSpPr/>
            <p:nvPr/>
          </p:nvSpPr>
          <p:spPr>
            <a:xfrm>
              <a:off x="686707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별: 꼭짓점 5개 169">
              <a:extLst>
                <a:ext uri="{FF2B5EF4-FFF2-40B4-BE49-F238E27FC236}">
                  <a16:creationId xmlns:a16="http://schemas.microsoft.com/office/drawing/2014/main" id="{2E961F94-93D5-07E3-8A5B-EEB85F98F362}"/>
                </a:ext>
              </a:extLst>
            </p:cNvPr>
            <p:cNvSpPr/>
            <p:nvPr/>
          </p:nvSpPr>
          <p:spPr>
            <a:xfrm>
              <a:off x="861464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별: 꼭짓점 5개 170">
              <a:extLst>
                <a:ext uri="{FF2B5EF4-FFF2-40B4-BE49-F238E27FC236}">
                  <a16:creationId xmlns:a16="http://schemas.microsoft.com/office/drawing/2014/main" id="{417A4D2E-1968-E90C-4DBB-CD1FEDB72F93}"/>
                </a:ext>
              </a:extLst>
            </p:cNvPr>
            <p:cNvSpPr/>
            <p:nvPr/>
          </p:nvSpPr>
          <p:spPr>
            <a:xfrm>
              <a:off x="1030293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B512281-2C74-60F6-64ED-1AA95156ACFB}"/>
                </a:ext>
              </a:extLst>
            </p:cNvPr>
            <p:cNvSpPr txBox="1"/>
            <p:nvPr/>
          </p:nvSpPr>
          <p:spPr>
            <a:xfrm>
              <a:off x="1232618" y="2871925"/>
              <a:ext cx="699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+mj-lt"/>
                </a:rPr>
                <a:t>4.5</a:t>
              </a:r>
              <a:r>
                <a:rPr lang="ko-KR" altLang="en-US" sz="800" dirty="0">
                  <a:latin typeface="+mj-lt"/>
                </a:rPr>
                <a:t>점</a:t>
              </a:r>
              <a:r>
                <a:rPr lang="en-US" altLang="ko-KR" sz="800" dirty="0">
                  <a:latin typeface="+mj-lt"/>
                </a:rPr>
                <a:t> / 5</a:t>
              </a:r>
              <a:r>
                <a:rPr lang="ko-KR" altLang="en-US" sz="800" dirty="0">
                  <a:latin typeface="+mj-lt"/>
                </a:rPr>
                <a:t>점</a:t>
              </a: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25D62780-783F-0CF1-EAF4-17165FFD5D4F}"/>
              </a:ext>
            </a:extLst>
          </p:cNvPr>
          <p:cNvGrpSpPr/>
          <p:nvPr/>
        </p:nvGrpSpPr>
        <p:grpSpPr>
          <a:xfrm>
            <a:off x="8381866" y="2871925"/>
            <a:ext cx="1597356" cy="215444"/>
            <a:chOff x="334718" y="2871925"/>
            <a:chExt cx="1597356" cy="215444"/>
          </a:xfrm>
        </p:grpSpPr>
        <p:sp>
          <p:nvSpPr>
            <p:cNvPr id="199" name="별: 꼭짓점 5개 198">
              <a:extLst>
                <a:ext uri="{FF2B5EF4-FFF2-40B4-BE49-F238E27FC236}">
                  <a16:creationId xmlns:a16="http://schemas.microsoft.com/office/drawing/2014/main" id="{1D792D49-4192-1F0F-9E3F-F77992569AFE}"/>
                </a:ext>
              </a:extLst>
            </p:cNvPr>
            <p:cNvSpPr/>
            <p:nvPr/>
          </p:nvSpPr>
          <p:spPr>
            <a:xfrm>
              <a:off x="334718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별: 꼭짓점 5개 199">
              <a:extLst>
                <a:ext uri="{FF2B5EF4-FFF2-40B4-BE49-F238E27FC236}">
                  <a16:creationId xmlns:a16="http://schemas.microsoft.com/office/drawing/2014/main" id="{AF7F5229-770F-779C-27B2-02EE6C40F040}"/>
                </a:ext>
              </a:extLst>
            </p:cNvPr>
            <p:cNvSpPr/>
            <p:nvPr/>
          </p:nvSpPr>
          <p:spPr>
            <a:xfrm>
              <a:off x="511597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별: 꼭짓점 5개 200">
              <a:extLst>
                <a:ext uri="{FF2B5EF4-FFF2-40B4-BE49-F238E27FC236}">
                  <a16:creationId xmlns:a16="http://schemas.microsoft.com/office/drawing/2014/main" id="{BA2850C3-4AA6-737C-5C8D-123B1752226A}"/>
                </a:ext>
              </a:extLst>
            </p:cNvPr>
            <p:cNvSpPr/>
            <p:nvPr/>
          </p:nvSpPr>
          <p:spPr>
            <a:xfrm>
              <a:off x="686707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별: 꼭짓점 5개 201">
              <a:extLst>
                <a:ext uri="{FF2B5EF4-FFF2-40B4-BE49-F238E27FC236}">
                  <a16:creationId xmlns:a16="http://schemas.microsoft.com/office/drawing/2014/main" id="{8D862BAE-93A4-050D-B16E-68AE283986AA}"/>
                </a:ext>
              </a:extLst>
            </p:cNvPr>
            <p:cNvSpPr/>
            <p:nvPr/>
          </p:nvSpPr>
          <p:spPr>
            <a:xfrm>
              <a:off x="861464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별: 꼭짓점 5개 202">
              <a:extLst>
                <a:ext uri="{FF2B5EF4-FFF2-40B4-BE49-F238E27FC236}">
                  <a16:creationId xmlns:a16="http://schemas.microsoft.com/office/drawing/2014/main" id="{0F8B0BDB-24A7-4231-975E-8A2F9FEB1F08}"/>
                </a:ext>
              </a:extLst>
            </p:cNvPr>
            <p:cNvSpPr/>
            <p:nvPr/>
          </p:nvSpPr>
          <p:spPr>
            <a:xfrm>
              <a:off x="1030293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09EF0CF-9E66-4B82-C304-9AA8948B4E6A}"/>
                </a:ext>
              </a:extLst>
            </p:cNvPr>
            <p:cNvSpPr txBox="1"/>
            <p:nvPr/>
          </p:nvSpPr>
          <p:spPr>
            <a:xfrm>
              <a:off x="1232618" y="2871925"/>
              <a:ext cx="699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+mj-lt"/>
                </a:rPr>
                <a:t>4.5</a:t>
              </a:r>
              <a:r>
                <a:rPr lang="ko-KR" altLang="en-US" sz="800" dirty="0">
                  <a:latin typeface="+mj-lt"/>
                </a:rPr>
                <a:t>점</a:t>
              </a:r>
              <a:r>
                <a:rPr lang="en-US" altLang="ko-KR" sz="800" dirty="0">
                  <a:latin typeface="+mj-lt"/>
                </a:rPr>
                <a:t> / 5</a:t>
              </a:r>
              <a:r>
                <a:rPr lang="ko-KR" altLang="en-US" sz="800" dirty="0">
                  <a:latin typeface="+mj-lt"/>
                </a:rPr>
                <a:t>점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3228A4-B5FE-1195-B1EE-08AA1374384D}"/>
              </a:ext>
            </a:extLst>
          </p:cNvPr>
          <p:cNvSpPr/>
          <p:nvPr/>
        </p:nvSpPr>
        <p:spPr>
          <a:xfrm>
            <a:off x="330304" y="1336230"/>
            <a:ext cx="252205" cy="252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CD2CFC-A0D0-88EA-F217-5802B1E033EF}"/>
              </a:ext>
            </a:extLst>
          </p:cNvPr>
          <p:cNvSpPr/>
          <p:nvPr/>
        </p:nvSpPr>
        <p:spPr>
          <a:xfrm>
            <a:off x="2070183" y="1298114"/>
            <a:ext cx="252205" cy="252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624E1C-9631-CA64-2828-DC8B867F3BA0}"/>
              </a:ext>
            </a:extLst>
          </p:cNvPr>
          <p:cNvSpPr/>
          <p:nvPr/>
        </p:nvSpPr>
        <p:spPr>
          <a:xfrm>
            <a:off x="326615" y="2661764"/>
            <a:ext cx="252205" cy="252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7B88B4-8F75-F5E5-ADAC-85E5A586644F}"/>
              </a:ext>
            </a:extLst>
          </p:cNvPr>
          <p:cNvSpPr/>
          <p:nvPr/>
        </p:nvSpPr>
        <p:spPr>
          <a:xfrm>
            <a:off x="326615" y="3309745"/>
            <a:ext cx="252205" cy="252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389B3-AC5D-9835-80DD-CF6BB95034A7}"/>
              </a:ext>
            </a:extLst>
          </p:cNvPr>
          <p:cNvSpPr/>
          <p:nvPr/>
        </p:nvSpPr>
        <p:spPr>
          <a:xfrm>
            <a:off x="326615" y="3764781"/>
            <a:ext cx="252205" cy="252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623356-66F2-D201-D1C2-0FAAD054279F}"/>
              </a:ext>
            </a:extLst>
          </p:cNvPr>
          <p:cNvSpPr/>
          <p:nvPr/>
        </p:nvSpPr>
        <p:spPr>
          <a:xfrm>
            <a:off x="326615" y="4675049"/>
            <a:ext cx="252205" cy="252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133C37-315A-FD61-C92B-3653EDCA6637}"/>
              </a:ext>
            </a:extLst>
          </p:cNvPr>
          <p:cNvSpPr/>
          <p:nvPr/>
        </p:nvSpPr>
        <p:spPr>
          <a:xfrm>
            <a:off x="326615" y="5058442"/>
            <a:ext cx="252205" cy="252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9F5CD6-A51C-1F42-F4C5-6C82CCC3DA2E}"/>
              </a:ext>
            </a:extLst>
          </p:cNvPr>
          <p:cNvSpPr/>
          <p:nvPr/>
        </p:nvSpPr>
        <p:spPr>
          <a:xfrm>
            <a:off x="326615" y="5439996"/>
            <a:ext cx="252205" cy="252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8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4C4267-2C54-B0AD-989D-503DB0C17EAA}"/>
              </a:ext>
            </a:extLst>
          </p:cNvPr>
          <p:cNvSpPr/>
          <p:nvPr/>
        </p:nvSpPr>
        <p:spPr>
          <a:xfrm>
            <a:off x="8200974" y="6065351"/>
            <a:ext cx="252205" cy="2522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9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145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F90C3A3-EF88-E1B0-C225-3679820F7894}"/>
              </a:ext>
            </a:extLst>
          </p:cNvPr>
          <p:cNvSpPr/>
          <p:nvPr/>
        </p:nvSpPr>
        <p:spPr>
          <a:xfrm>
            <a:off x="203203" y="3661101"/>
            <a:ext cx="3036706" cy="26667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26FC39-D1EA-5E6E-21E2-5B68CFE73828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AE5A90-59CD-5E72-CBA5-D73012DCA3A5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상품상세화면 구성 </a:t>
            </a:r>
            <a:r>
              <a:rPr lang="en-US" altLang="ko-KR" dirty="0"/>
              <a:t>- </a:t>
            </a:r>
            <a:r>
              <a:rPr lang="ko-KR" altLang="en-US" dirty="0"/>
              <a:t>구매하기</a:t>
            </a:r>
            <a:r>
              <a:rPr lang="en-US" altLang="ko-KR" dirty="0"/>
              <a:t>,</a:t>
            </a:r>
            <a:r>
              <a:rPr lang="ko-KR" altLang="en-US" dirty="0"/>
              <a:t>상세정보</a:t>
            </a:r>
            <a:r>
              <a:rPr lang="en-US" altLang="ko-KR" dirty="0"/>
              <a:t>, </a:t>
            </a:r>
            <a:r>
              <a:rPr lang="ko-KR" altLang="en-US" dirty="0"/>
              <a:t>리뷰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EBAB993-83C6-8529-14FB-0C08A19C1335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F1BB27-FE08-F6D9-78B1-6883D0620852}"/>
              </a:ext>
            </a:extLst>
          </p:cNvPr>
          <p:cNvSpPr/>
          <p:nvPr/>
        </p:nvSpPr>
        <p:spPr>
          <a:xfrm>
            <a:off x="203203" y="1181601"/>
            <a:ext cx="3036706" cy="247597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화살표: 왼쪽/오른쪽 41">
            <a:extLst>
              <a:ext uri="{FF2B5EF4-FFF2-40B4-BE49-F238E27FC236}">
                <a16:creationId xmlns:a16="http://schemas.microsoft.com/office/drawing/2014/main" id="{BBD2A683-FC90-31FF-61B8-A586D77BFE93}"/>
              </a:ext>
            </a:extLst>
          </p:cNvPr>
          <p:cNvSpPr/>
          <p:nvPr/>
        </p:nvSpPr>
        <p:spPr>
          <a:xfrm rot="5400000">
            <a:off x="223609" y="3357322"/>
            <a:ext cx="4728954" cy="57462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96DFC5-1F12-3AC9-2C85-09A77C194523}"/>
              </a:ext>
            </a:extLst>
          </p:cNvPr>
          <p:cNvSpPr/>
          <p:nvPr/>
        </p:nvSpPr>
        <p:spPr>
          <a:xfrm>
            <a:off x="203203" y="855344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5A57CA-7DDB-497C-DEC0-9B1CC793A1F0}"/>
              </a:ext>
            </a:extLst>
          </p:cNvPr>
          <p:cNvSpPr/>
          <p:nvPr/>
        </p:nvSpPr>
        <p:spPr>
          <a:xfrm>
            <a:off x="203203" y="6327809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1252F1-0B75-DEC5-4315-FD95E34AD875}"/>
              </a:ext>
            </a:extLst>
          </p:cNvPr>
          <p:cNvSpPr/>
          <p:nvPr/>
        </p:nvSpPr>
        <p:spPr>
          <a:xfrm>
            <a:off x="8158146" y="855344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2A2600-C5A9-BFEA-DED3-AB4552895B0F}"/>
              </a:ext>
            </a:extLst>
          </p:cNvPr>
          <p:cNvSpPr/>
          <p:nvPr/>
        </p:nvSpPr>
        <p:spPr>
          <a:xfrm>
            <a:off x="8158146" y="1181601"/>
            <a:ext cx="2044799" cy="51575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18D98A-DE86-B48D-1BBD-14FDF3754730}"/>
              </a:ext>
            </a:extLst>
          </p:cNvPr>
          <p:cNvSpPr/>
          <p:nvPr/>
        </p:nvSpPr>
        <p:spPr>
          <a:xfrm>
            <a:off x="8158146" y="6339100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FE15E09-A449-63E5-FBB4-10C3180B1D0A}"/>
              </a:ext>
            </a:extLst>
          </p:cNvPr>
          <p:cNvGrpSpPr/>
          <p:nvPr/>
        </p:nvGrpSpPr>
        <p:grpSpPr>
          <a:xfrm>
            <a:off x="2043443" y="1645922"/>
            <a:ext cx="1126482" cy="2002973"/>
            <a:chOff x="2043443" y="1280158"/>
            <a:chExt cx="1126482" cy="2002973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73BE3EB-B077-E928-F51D-C083A0FAFC5E}"/>
                </a:ext>
              </a:extLst>
            </p:cNvPr>
            <p:cNvSpPr/>
            <p:nvPr/>
          </p:nvSpPr>
          <p:spPr>
            <a:xfrm>
              <a:off x="2043444" y="1280158"/>
              <a:ext cx="1126481" cy="20029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1A861B-9975-EB0E-B023-B1E71BBE6D85}"/>
                </a:ext>
              </a:extLst>
            </p:cNvPr>
            <p:cNvSpPr/>
            <p:nvPr/>
          </p:nvSpPr>
          <p:spPr>
            <a:xfrm>
              <a:off x="2094647" y="1367241"/>
              <a:ext cx="1024074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상품명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CB33A18-C471-7A6E-AFDF-24AB9AF7317E}"/>
                </a:ext>
              </a:extLst>
            </p:cNvPr>
            <p:cNvSpPr/>
            <p:nvPr/>
          </p:nvSpPr>
          <p:spPr>
            <a:xfrm>
              <a:off x="2094647" y="1620745"/>
              <a:ext cx="1024074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>
                  <a:solidFill>
                    <a:schemeClr val="tx1"/>
                  </a:solidFill>
                </a:rPr>
                <a:t>판매가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9E32235-2EF9-6578-49A9-8061B60F204B}"/>
                </a:ext>
              </a:extLst>
            </p:cNvPr>
            <p:cNvSpPr/>
            <p:nvPr/>
          </p:nvSpPr>
          <p:spPr>
            <a:xfrm>
              <a:off x="2094647" y="1859262"/>
              <a:ext cx="1024074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옵션명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11AC094-06BC-4C88-AF91-5D3BF72B36C0}"/>
                </a:ext>
              </a:extLst>
            </p:cNvPr>
            <p:cNvSpPr/>
            <p:nvPr/>
          </p:nvSpPr>
          <p:spPr>
            <a:xfrm>
              <a:off x="2094647" y="2095003"/>
              <a:ext cx="1024074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tx1"/>
                  </a:solidFill>
                </a:rPr>
                <a:t>권종선택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B47C28E-FE91-82B4-8B7D-C96C3C96FF42}"/>
                </a:ext>
              </a:extLst>
            </p:cNvPr>
            <p:cNvSpPr/>
            <p:nvPr/>
          </p:nvSpPr>
          <p:spPr>
            <a:xfrm>
              <a:off x="2094646" y="3021878"/>
              <a:ext cx="1024075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ysClr val="windowText" lastClr="000000"/>
                  </a:solidFill>
                </a:rPr>
                <a:t>구매하기</a:t>
              </a: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AA722A0C-1421-1EBA-F1F9-42B5D8E355DE}"/>
                </a:ext>
              </a:extLst>
            </p:cNvPr>
            <p:cNvSpPr/>
            <p:nvPr/>
          </p:nvSpPr>
          <p:spPr>
            <a:xfrm flipV="1">
              <a:off x="2960919" y="1901824"/>
              <a:ext cx="139338" cy="11517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43D2E2D5-9C7A-ABD2-745B-0997BC499AB9}"/>
                </a:ext>
              </a:extLst>
            </p:cNvPr>
            <p:cNvSpPr/>
            <p:nvPr/>
          </p:nvSpPr>
          <p:spPr>
            <a:xfrm flipV="1">
              <a:off x="2960919" y="2153016"/>
              <a:ext cx="139338" cy="11517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48B97D36-E621-EB3C-87C1-BBB78694E09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47" y="2341970"/>
              <a:ext cx="102407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F2C789B-B09A-3E13-77DA-A7328583AE19}"/>
                </a:ext>
              </a:extLst>
            </p:cNvPr>
            <p:cNvCxnSpPr>
              <a:cxnSpLocks/>
            </p:cNvCxnSpPr>
            <p:nvPr/>
          </p:nvCxnSpPr>
          <p:spPr>
            <a:xfrm>
              <a:off x="2094647" y="2792820"/>
              <a:ext cx="102407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C3E91FA-981B-CCC6-F351-8276FCE561C2}"/>
                </a:ext>
              </a:extLst>
            </p:cNvPr>
            <p:cNvSpPr/>
            <p:nvPr/>
          </p:nvSpPr>
          <p:spPr>
            <a:xfrm>
              <a:off x="2094647" y="2807199"/>
              <a:ext cx="1024074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총 상품 금액 </a:t>
              </a:r>
              <a:r>
                <a:rPr lang="en-US" altLang="ko-KR" sz="1000" dirty="0">
                  <a:solidFill>
                    <a:schemeClr val="tx1"/>
                  </a:solidFill>
                </a:rPr>
                <a:t>: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F436744-FFBC-D8F7-8F4C-489A6E6CDA5A}"/>
                </a:ext>
              </a:extLst>
            </p:cNvPr>
            <p:cNvSpPr txBox="1"/>
            <p:nvPr/>
          </p:nvSpPr>
          <p:spPr>
            <a:xfrm>
              <a:off x="2043443" y="2379108"/>
              <a:ext cx="11264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+mj-lt"/>
                </a:rPr>
                <a:t>OO</a:t>
              </a:r>
              <a:r>
                <a:rPr lang="ko-KR" altLang="en-US" sz="500" dirty="0">
                  <a:latin typeface="+mj-lt"/>
                </a:rPr>
                <a:t>투어패스 </a:t>
              </a:r>
              <a:r>
                <a:rPr lang="en-US" altLang="ko-KR" sz="500" dirty="0">
                  <a:latin typeface="+mj-lt"/>
                </a:rPr>
                <a:t>/ </a:t>
              </a:r>
              <a:r>
                <a:rPr lang="ko-KR" altLang="en-US" sz="500" dirty="0" err="1">
                  <a:latin typeface="+mj-lt"/>
                </a:rPr>
                <a:t>옵션명</a:t>
              </a:r>
              <a:r>
                <a:rPr lang="ko-KR" altLang="en-US" sz="500" dirty="0">
                  <a:latin typeface="+mj-lt"/>
                </a:rPr>
                <a:t> </a:t>
              </a:r>
              <a:r>
                <a:rPr lang="en-US" altLang="ko-KR" sz="500" dirty="0">
                  <a:latin typeface="+mj-lt"/>
                </a:rPr>
                <a:t>/</a:t>
              </a:r>
              <a:r>
                <a:rPr lang="ko-KR" altLang="en-US" sz="500" dirty="0" err="1">
                  <a:latin typeface="+mj-lt"/>
                </a:rPr>
                <a:t>권종명</a:t>
              </a:r>
              <a:endParaRPr lang="ko-KR" altLang="en-US" sz="500" dirty="0">
                <a:latin typeface="+mj-lt"/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B6FE3EE-1687-CD2D-F43C-A5E0E4C30A82}"/>
                </a:ext>
              </a:extLst>
            </p:cNvPr>
            <p:cNvGrpSpPr/>
            <p:nvPr/>
          </p:nvGrpSpPr>
          <p:grpSpPr>
            <a:xfrm>
              <a:off x="2104687" y="2605000"/>
              <a:ext cx="412732" cy="136808"/>
              <a:chOff x="1998848" y="2562246"/>
              <a:chExt cx="604281" cy="200301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D49C782F-5205-0E0C-78A9-E2FBF92210D7}"/>
                  </a:ext>
                </a:extLst>
              </p:cNvPr>
              <p:cNvSpPr/>
              <p:nvPr/>
            </p:nvSpPr>
            <p:spPr>
              <a:xfrm>
                <a:off x="1998848" y="2562246"/>
                <a:ext cx="201427" cy="2003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-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CF2DD545-5F2B-A565-9160-4084FF4A53BB}"/>
                  </a:ext>
                </a:extLst>
              </p:cNvPr>
              <p:cNvSpPr/>
              <p:nvPr/>
            </p:nvSpPr>
            <p:spPr>
              <a:xfrm>
                <a:off x="2200275" y="2562246"/>
                <a:ext cx="201427" cy="200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C1C6186-D4D2-5A87-0BE9-596BC47797FF}"/>
                  </a:ext>
                </a:extLst>
              </p:cNvPr>
              <p:cNvSpPr/>
              <p:nvPr/>
            </p:nvSpPr>
            <p:spPr>
              <a:xfrm>
                <a:off x="2401702" y="2562246"/>
                <a:ext cx="201427" cy="2003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+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E3D816C-9006-675E-3023-222D8E9056A0}"/>
                </a:ext>
              </a:extLst>
            </p:cNvPr>
            <p:cNvSpPr txBox="1"/>
            <p:nvPr/>
          </p:nvSpPr>
          <p:spPr>
            <a:xfrm>
              <a:off x="2553249" y="2581071"/>
              <a:ext cx="56547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latin typeface="+mj-lt"/>
                </a:rPr>
                <a:t>결제금액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40DA86-1AC4-0F4F-7C5E-577D6809726C}"/>
              </a:ext>
            </a:extLst>
          </p:cNvPr>
          <p:cNvSpPr/>
          <p:nvPr/>
        </p:nvSpPr>
        <p:spPr>
          <a:xfrm>
            <a:off x="271563" y="1280158"/>
            <a:ext cx="1717492" cy="13585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대표 이미지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E257C37-D0B9-3E12-EE3A-FD1EDCF8B9C9}"/>
              </a:ext>
            </a:extLst>
          </p:cNvPr>
          <p:cNvSpPr/>
          <p:nvPr/>
        </p:nvSpPr>
        <p:spPr>
          <a:xfrm>
            <a:off x="271563" y="2708506"/>
            <a:ext cx="1717492" cy="574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75A74CE-782E-3BD3-F1B7-9338745E038E}"/>
              </a:ext>
            </a:extLst>
          </p:cNvPr>
          <p:cNvGrpSpPr/>
          <p:nvPr/>
        </p:nvGrpSpPr>
        <p:grpSpPr>
          <a:xfrm>
            <a:off x="269688" y="3359328"/>
            <a:ext cx="1704233" cy="298242"/>
            <a:chOff x="271566" y="3429000"/>
            <a:chExt cx="1874656" cy="29824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64B1828-9E1F-24D9-8825-F4A1AF56EAD8}"/>
                </a:ext>
              </a:extLst>
            </p:cNvPr>
            <p:cNvSpPr/>
            <p:nvPr/>
          </p:nvSpPr>
          <p:spPr>
            <a:xfrm>
              <a:off x="271566" y="3429000"/>
              <a:ext cx="468664" cy="2982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상세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정보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D1ADB00-3E4D-1E9F-5AEC-D3CABBD082EC}"/>
                </a:ext>
              </a:extLst>
            </p:cNvPr>
            <p:cNvSpPr/>
            <p:nvPr/>
          </p:nvSpPr>
          <p:spPr>
            <a:xfrm>
              <a:off x="740230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리뷰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13DAF43-00C0-3FA7-6BB5-A5BAA5DD5F08}"/>
                </a:ext>
              </a:extLst>
            </p:cNvPr>
            <p:cNvSpPr/>
            <p:nvPr/>
          </p:nvSpPr>
          <p:spPr>
            <a:xfrm>
              <a:off x="1208894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유의사항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0118BBB-C533-F12A-50B4-EF7DF0055822}"/>
                </a:ext>
              </a:extLst>
            </p:cNvPr>
            <p:cNvSpPr/>
            <p:nvPr/>
          </p:nvSpPr>
          <p:spPr>
            <a:xfrm>
              <a:off x="1677558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환불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교환</a:t>
              </a:r>
            </a:p>
          </p:txBody>
        </p:sp>
      </p:grp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5278BE4-B96B-1DB9-D478-3EE254282794}"/>
              </a:ext>
            </a:extLst>
          </p:cNvPr>
          <p:cNvCxnSpPr/>
          <p:nvPr/>
        </p:nvCxnSpPr>
        <p:spPr>
          <a:xfrm>
            <a:off x="203203" y="3657570"/>
            <a:ext cx="30367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EA8297F-D197-250A-7C17-C0DC6DD67E68}"/>
              </a:ext>
            </a:extLst>
          </p:cNvPr>
          <p:cNvSpPr/>
          <p:nvPr/>
        </p:nvSpPr>
        <p:spPr>
          <a:xfrm>
            <a:off x="269946" y="3718533"/>
            <a:ext cx="1719109" cy="870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상세정보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CBBF935-A96B-6EB2-641D-85739EBCB5F1}"/>
              </a:ext>
            </a:extLst>
          </p:cNvPr>
          <p:cNvSpPr/>
          <p:nvPr/>
        </p:nvSpPr>
        <p:spPr>
          <a:xfrm>
            <a:off x="269946" y="4636158"/>
            <a:ext cx="1719109" cy="329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리뷰 상세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18BCBE6-C8A4-7E08-C6FD-B3BE11B4B5E3}"/>
              </a:ext>
            </a:extLst>
          </p:cNvPr>
          <p:cNvSpPr/>
          <p:nvPr/>
        </p:nvSpPr>
        <p:spPr>
          <a:xfrm>
            <a:off x="269946" y="5009995"/>
            <a:ext cx="1719109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유의사항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FAFDCDE-0B68-68C9-54A1-05C4D258941B}"/>
              </a:ext>
            </a:extLst>
          </p:cNvPr>
          <p:cNvSpPr/>
          <p:nvPr/>
        </p:nvSpPr>
        <p:spPr>
          <a:xfrm>
            <a:off x="269946" y="5383832"/>
            <a:ext cx="1719109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환불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교환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D47CC4B-D52C-8BC1-B28C-FE3C2453E7E2}"/>
              </a:ext>
            </a:extLst>
          </p:cNvPr>
          <p:cNvGrpSpPr/>
          <p:nvPr/>
        </p:nvGrpSpPr>
        <p:grpSpPr>
          <a:xfrm>
            <a:off x="8251090" y="3359328"/>
            <a:ext cx="1858908" cy="298242"/>
            <a:chOff x="271566" y="3429000"/>
            <a:chExt cx="1874656" cy="29824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759BD7D6-A7D4-71C2-5B49-6D9B5B4E2E31}"/>
                </a:ext>
              </a:extLst>
            </p:cNvPr>
            <p:cNvSpPr/>
            <p:nvPr/>
          </p:nvSpPr>
          <p:spPr>
            <a:xfrm>
              <a:off x="271566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상세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정보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B59DAB7-8753-86CE-1583-695D228A6DEC}"/>
                </a:ext>
              </a:extLst>
            </p:cNvPr>
            <p:cNvSpPr/>
            <p:nvPr/>
          </p:nvSpPr>
          <p:spPr>
            <a:xfrm>
              <a:off x="740230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리뷰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EE52F29-967A-2594-768C-15862633FDAC}"/>
                </a:ext>
              </a:extLst>
            </p:cNvPr>
            <p:cNvSpPr/>
            <p:nvPr/>
          </p:nvSpPr>
          <p:spPr>
            <a:xfrm>
              <a:off x="1208894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유의사항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ECDFEF3-CDF8-41B4-5FC6-1A8D45455EED}"/>
                </a:ext>
              </a:extLst>
            </p:cNvPr>
            <p:cNvSpPr/>
            <p:nvPr/>
          </p:nvSpPr>
          <p:spPr>
            <a:xfrm>
              <a:off x="1677558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환불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교환</a:t>
              </a:r>
            </a:p>
          </p:txBody>
        </p:sp>
      </p:grp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E520632-11F1-0A41-5F49-B12B3B6D917D}"/>
              </a:ext>
            </a:extLst>
          </p:cNvPr>
          <p:cNvCxnSpPr>
            <a:cxnSpLocks/>
          </p:cNvCxnSpPr>
          <p:nvPr/>
        </p:nvCxnSpPr>
        <p:spPr>
          <a:xfrm>
            <a:off x="8158146" y="3657570"/>
            <a:ext cx="204479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9ADBB58-3823-AD24-E211-BD369FA066DF}"/>
              </a:ext>
            </a:extLst>
          </p:cNvPr>
          <p:cNvSpPr/>
          <p:nvPr/>
        </p:nvSpPr>
        <p:spPr>
          <a:xfrm>
            <a:off x="8232244" y="1280158"/>
            <a:ext cx="1877754" cy="13585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대표 이미지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068A058-D10F-9E40-213B-7B999775954A}"/>
              </a:ext>
            </a:extLst>
          </p:cNvPr>
          <p:cNvSpPr/>
          <p:nvPr/>
        </p:nvSpPr>
        <p:spPr>
          <a:xfrm>
            <a:off x="8232244" y="2708506"/>
            <a:ext cx="1877754" cy="574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98176BD-6C23-5550-786A-0241B34F052D}"/>
              </a:ext>
            </a:extLst>
          </p:cNvPr>
          <p:cNvSpPr/>
          <p:nvPr/>
        </p:nvSpPr>
        <p:spPr>
          <a:xfrm>
            <a:off x="8251090" y="3718533"/>
            <a:ext cx="1858908" cy="870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상세정보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C0362E8-D759-56FB-358C-106BB7B3615A}"/>
              </a:ext>
            </a:extLst>
          </p:cNvPr>
          <p:cNvSpPr/>
          <p:nvPr/>
        </p:nvSpPr>
        <p:spPr>
          <a:xfrm>
            <a:off x="8251090" y="4636158"/>
            <a:ext cx="1858908" cy="329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리뷰 상세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7F157EF-257C-0239-28B4-FD82F8A40EA4}"/>
              </a:ext>
            </a:extLst>
          </p:cNvPr>
          <p:cNvSpPr/>
          <p:nvPr/>
        </p:nvSpPr>
        <p:spPr>
          <a:xfrm>
            <a:off x="8251090" y="5009995"/>
            <a:ext cx="1858908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유의사항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7A23B53-2F44-802F-75F9-26FCC24DE68D}"/>
              </a:ext>
            </a:extLst>
          </p:cNvPr>
          <p:cNvSpPr/>
          <p:nvPr/>
        </p:nvSpPr>
        <p:spPr>
          <a:xfrm>
            <a:off x="8251090" y="5383832"/>
            <a:ext cx="1858908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환불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교환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57C04FF-0242-F016-19EF-B08807CE11B8}"/>
              </a:ext>
            </a:extLst>
          </p:cNvPr>
          <p:cNvSpPr/>
          <p:nvPr/>
        </p:nvSpPr>
        <p:spPr>
          <a:xfrm>
            <a:off x="8158146" y="6009114"/>
            <a:ext cx="2044800" cy="329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구매하기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E094FC6-1213-04C7-9712-58640D7D4F69}"/>
              </a:ext>
            </a:extLst>
          </p:cNvPr>
          <p:cNvGrpSpPr/>
          <p:nvPr/>
        </p:nvGrpSpPr>
        <p:grpSpPr>
          <a:xfrm>
            <a:off x="9634211" y="4620001"/>
            <a:ext cx="2044800" cy="1382655"/>
            <a:chOff x="4638976" y="4852682"/>
            <a:chExt cx="2044800" cy="1382655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9B8238B4-5653-ADE1-F47D-14EEED159A72}"/>
                </a:ext>
              </a:extLst>
            </p:cNvPr>
            <p:cNvSpPr/>
            <p:nvPr/>
          </p:nvSpPr>
          <p:spPr>
            <a:xfrm>
              <a:off x="4638976" y="4852682"/>
              <a:ext cx="2044800" cy="13826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1BA0EC5-D5A3-5617-90CB-4B2DCEDE954F}"/>
                </a:ext>
              </a:extLst>
            </p:cNvPr>
            <p:cNvSpPr/>
            <p:nvPr/>
          </p:nvSpPr>
          <p:spPr>
            <a:xfrm>
              <a:off x="4669927" y="4909844"/>
              <a:ext cx="1995630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옵션명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97579DC8-1537-7ECD-BB94-3A89A5830A6A}"/>
                </a:ext>
              </a:extLst>
            </p:cNvPr>
            <p:cNvSpPr/>
            <p:nvPr/>
          </p:nvSpPr>
          <p:spPr>
            <a:xfrm>
              <a:off x="4669927" y="5145585"/>
              <a:ext cx="1995630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tx1"/>
                  </a:solidFill>
                </a:rPr>
                <a:t>권종선택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4" name="이등변 삼각형 153">
              <a:extLst>
                <a:ext uri="{FF2B5EF4-FFF2-40B4-BE49-F238E27FC236}">
                  <a16:creationId xmlns:a16="http://schemas.microsoft.com/office/drawing/2014/main" id="{968B2661-E596-2E7A-7A69-2FBCF8D0B308}"/>
                </a:ext>
              </a:extLst>
            </p:cNvPr>
            <p:cNvSpPr/>
            <p:nvPr/>
          </p:nvSpPr>
          <p:spPr>
            <a:xfrm flipV="1">
              <a:off x="6434076" y="4952406"/>
              <a:ext cx="168599" cy="11517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이등변 삼각형 154">
              <a:extLst>
                <a:ext uri="{FF2B5EF4-FFF2-40B4-BE49-F238E27FC236}">
                  <a16:creationId xmlns:a16="http://schemas.microsoft.com/office/drawing/2014/main" id="{A5218995-EDEC-B5AD-3805-062EB1CA5BB3}"/>
                </a:ext>
              </a:extLst>
            </p:cNvPr>
            <p:cNvSpPr/>
            <p:nvPr/>
          </p:nvSpPr>
          <p:spPr>
            <a:xfrm flipV="1">
              <a:off x="6434076" y="5203598"/>
              <a:ext cx="168599" cy="11517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44E11EF-DE63-26AC-598A-72BB529386B1}"/>
                </a:ext>
              </a:extLst>
            </p:cNvPr>
            <p:cNvSpPr/>
            <p:nvPr/>
          </p:nvSpPr>
          <p:spPr>
            <a:xfrm>
              <a:off x="4665100" y="5377270"/>
              <a:ext cx="1995630" cy="422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6043507-907B-CE64-9D84-0E0C68A75935}"/>
                </a:ext>
              </a:extLst>
            </p:cNvPr>
            <p:cNvSpPr txBox="1"/>
            <p:nvPr/>
          </p:nvSpPr>
          <p:spPr>
            <a:xfrm>
              <a:off x="4658213" y="5381326"/>
              <a:ext cx="19956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+mj-lt"/>
                </a:rPr>
                <a:t>OO</a:t>
              </a:r>
              <a:r>
                <a:rPr lang="ko-KR" altLang="en-US" sz="600" dirty="0">
                  <a:latin typeface="+mj-lt"/>
                </a:rPr>
                <a:t>투어패스 </a:t>
              </a:r>
              <a:r>
                <a:rPr lang="en-US" altLang="ko-KR" sz="600" dirty="0">
                  <a:latin typeface="+mj-lt"/>
                </a:rPr>
                <a:t>/ </a:t>
              </a:r>
              <a:r>
                <a:rPr lang="ko-KR" altLang="en-US" sz="600" dirty="0" err="1">
                  <a:latin typeface="+mj-lt"/>
                </a:rPr>
                <a:t>옵션명</a:t>
              </a:r>
              <a:r>
                <a:rPr lang="ko-KR" altLang="en-US" sz="600" dirty="0">
                  <a:latin typeface="+mj-lt"/>
                </a:rPr>
                <a:t> </a:t>
              </a:r>
              <a:r>
                <a:rPr lang="en-US" altLang="ko-KR" sz="600" dirty="0">
                  <a:latin typeface="+mj-lt"/>
                </a:rPr>
                <a:t>/</a:t>
              </a:r>
              <a:r>
                <a:rPr lang="ko-KR" altLang="en-US" sz="600" dirty="0" err="1">
                  <a:latin typeface="+mj-lt"/>
                </a:rPr>
                <a:t>권종명</a:t>
              </a:r>
              <a:endParaRPr lang="ko-KR" altLang="en-US" sz="600" dirty="0">
                <a:latin typeface="+mj-lt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32547C3E-6C5F-4E23-7B3B-7C5593D409A7}"/>
                </a:ext>
              </a:extLst>
            </p:cNvPr>
            <p:cNvSpPr/>
            <p:nvPr/>
          </p:nvSpPr>
          <p:spPr>
            <a:xfrm>
              <a:off x="4762144" y="5624636"/>
              <a:ext cx="137577" cy="136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-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F9134F8-CA03-EB91-F393-1EEF7B43DD85}"/>
                </a:ext>
              </a:extLst>
            </p:cNvPr>
            <p:cNvSpPr/>
            <p:nvPr/>
          </p:nvSpPr>
          <p:spPr>
            <a:xfrm>
              <a:off x="4899721" y="5624636"/>
              <a:ext cx="137577" cy="136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1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9680BA9F-F0F6-082A-CD98-390DDAB5D581}"/>
                </a:ext>
              </a:extLst>
            </p:cNvPr>
            <p:cNvSpPr/>
            <p:nvPr/>
          </p:nvSpPr>
          <p:spPr>
            <a:xfrm>
              <a:off x="5037299" y="5624636"/>
              <a:ext cx="137577" cy="136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+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EE7648F-1736-86F3-4462-E97B2B79F011}"/>
                </a:ext>
              </a:extLst>
            </p:cNvPr>
            <p:cNvSpPr txBox="1"/>
            <p:nvPr/>
          </p:nvSpPr>
          <p:spPr>
            <a:xfrm>
              <a:off x="6072862" y="5583289"/>
              <a:ext cx="56547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latin typeface="+mj-lt"/>
                </a:rPr>
                <a:t>결제금액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8EC3FFE-F6D3-0AEB-21B9-D9007BA8F402}"/>
                </a:ext>
              </a:extLst>
            </p:cNvPr>
            <p:cNvSpPr txBox="1"/>
            <p:nvPr/>
          </p:nvSpPr>
          <p:spPr>
            <a:xfrm>
              <a:off x="4653017" y="5880886"/>
              <a:ext cx="7694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latin typeface="+mj-lt"/>
                </a:rPr>
                <a:t>총 수량 </a:t>
              </a:r>
              <a:r>
                <a:rPr lang="en-US" altLang="ko-KR" sz="700" dirty="0">
                  <a:latin typeface="+mj-lt"/>
                </a:rPr>
                <a:t>0 </a:t>
              </a:r>
              <a:r>
                <a:rPr lang="ko-KR" altLang="en-US" sz="700" dirty="0">
                  <a:latin typeface="+mj-lt"/>
                </a:rPr>
                <a:t>개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7315A28-E581-AC62-B6F5-FEC8B64D90A0}"/>
                </a:ext>
              </a:extLst>
            </p:cNvPr>
            <p:cNvSpPr txBox="1"/>
            <p:nvPr/>
          </p:nvSpPr>
          <p:spPr>
            <a:xfrm>
              <a:off x="5361788" y="5880886"/>
              <a:ext cx="75428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>
                  <a:latin typeface="+mj-lt"/>
                </a:rPr>
                <a:t> 총 결제금액</a:t>
              </a: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978934F-86C7-EC80-C970-ADAABB26D21A}"/>
                </a:ext>
              </a:extLst>
            </p:cNvPr>
            <p:cNvSpPr/>
            <p:nvPr/>
          </p:nvSpPr>
          <p:spPr>
            <a:xfrm>
              <a:off x="6055444" y="5866858"/>
              <a:ext cx="580980" cy="228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C75A46E5-873E-E60B-2719-4AF8BEF106E8}"/>
              </a:ext>
            </a:extLst>
          </p:cNvPr>
          <p:cNvGrpSpPr/>
          <p:nvPr/>
        </p:nvGrpSpPr>
        <p:grpSpPr>
          <a:xfrm>
            <a:off x="331631" y="2871925"/>
            <a:ext cx="1597356" cy="215444"/>
            <a:chOff x="334718" y="2871925"/>
            <a:chExt cx="1597356" cy="215444"/>
          </a:xfrm>
        </p:grpSpPr>
        <p:sp>
          <p:nvSpPr>
            <p:cNvPr id="167" name="별: 꼭짓점 5개 166">
              <a:extLst>
                <a:ext uri="{FF2B5EF4-FFF2-40B4-BE49-F238E27FC236}">
                  <a16:creationId xmlns:a16="http://schemas.microsoft.com/office/drawing/2014/main" id="{2D9350C3-F215-B97E-94B2-19FB1089E0F9}"/>
                </a:ext>
              </a:extLst>
            </p:cNvPr>
            <p:cNvSpPr/>
            <p:nvPr/>
          </p:nvSpPr>
          <p:spPr>
            <a:xfrm>
              <a:off x="334718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별: 꼭짓점 5개 167">
              <a:extLst>
                <a:ext uri="{FF2B5EF4-FFF2-40B4-BE49-F238E27FC236}">
                  <a16:creationId xmlns:a16="http://schemas.microsoft.com/office/drawing/2014/main" id="{A3CCB82E-F66E-1D85-3A0A-DB6FFC93D2A0}"/>
                </a:ext>
              </a:extLst>
            </p:cNvPr>
            <p:cNvSpPr/>
            <p:nvPr/>
          </p:nvSpPr>
          <p:spPr>
            <a:xfrm>
              <a:off x="511597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별: 꼭짓점 5개 168">
              <a:extLst>
                <a:ext uri="{FF2B5EF4-FFF2-40B4-BE49-F238E27FC236}">
                  <a16:creationId xmlns:a16="http://schemas.microsoft.com/office/drawing/2014/main" id="{6648C497-23D3-0F50-4027-6CC642FEC904}"/>
                </a:ext>
              </a:extLst>
            </p:cNvPr>
            <p:cNvSpPr/>
            <p:nvPr/>
          </p:nvSpPr>
          <p:spPr>
            <a:xfrm>
              <a:off x="686707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별: 꼭짓점 5개 169">
              <a:extLst>
                <a:ext uri="{FF2B5EF4-FFF2-40B4-BE49-F238E27FC236}">
                  <a16:creationId xmlns:a16="http://schemas.microsoft.com/office/drawing/2014/main" id="{2E961F94-93D5-07E3-8A5B-EEB85F98F362}"/>
                </a:ext>
              </a:extLst>
            </p:cNvPr>
            <p:cNvSpPr/>
            <p:nvPr/>
          </p:nvSpPr>
          <p:spPr>
            <a:xfrm>
              <a:off x="861464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별: 꼭짓점 5개 170">
              <a:extLst>
                <a:ext uri="{FF2B5EF4-FFF2-40B4-BE49-F238E27FC236}">
                  <a16:creationId xmlns:a16="http://schemas.microsoft.com/office/drawing/2014/main" id="{417A4D2E-1968-E90C-4DBB-CD1FEDB72F93}"/>
                </a:ext>
              </a:extLst>
            </p:cNvPr>
            <p:cNvSpPr/>
            <p:nvPr/>
          </p:nvSpPr>
          <p:spPr>
            <a:xfrm>
              <a:off x="1030293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B512281-2C74-60F6-64ED-1AA95156ACFB}"/>
                </a:ext>
              </a:extLst>
            </p:cNvPr>
            <p:cNvSpPr txBox="1"/>
            <p:nvPr/>
          </p:nvSpPr>
          <p:spPr>
            <a:xfrm>
              <a:off x="1232618" y="2871925"/>
              <a:ext cx="699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+mj-lt"/>
                </a:rPr>
                <a:t>4.5</a:t>
              </a:r>
              <a:r>
                <a:rPr lang="ko-KR" altLang="en-US" sz="800" dirty="0">
                  <a:latin typeface="+mj-lt"/>
                </a:rPr>
                <a:t>점</a:t>
              </a:r>
              <a:r>
                <a:rPr lang="en-US" altLang="ko-KR" sz="800" dirty="0">
                  <a:latin typeface="+mj-lt"/>
                </a:rPr>
                <a:t> / 5</a:t>
              </a:r>
              <a:r>
                <a:rPr lang="ko-KR" altLang="en-US" sz="800" dirty="0">
                  <a:latin typeface="+mj-lt"/>
                </a:rPr>
                <a:t>점</a:t>
              </a: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25D62780-783F-0CF1-EAF4-17165FFD5D4F}"/>
              </a:ext>
            </a:extLst>
          </p:cNvPr>
          <p:cNvGrpSpPr/>
          <p:nvPr/>
        </p:nvGrpSpPr>
        <p:grpSpPr>
          <a:xfrm>
            <a:off x="8381866" y="2871925"/>
            <a:ext cx="1597356" cy="215444"/>
            <a:chOff x="334718" y="2871925"/>
            <a:chExt cx="1597356" cy="215444"/>
          </a:xfrm>
        </p:grpSpPr>
        <p:sp>
          <p:nvSpPr>
            <p:cNvPr id="199" name="별: 꼭짓점 5개 198">
              <a:extLst>
                <a:ext uri="{FF2B5EF4-FFF2-40B4-BE49-F238E27FC236}">
                  <a16:creationId xmlns:a16="http://schemas.microsoft.com/office/drawing/2014/main" id="{1D792D49-4192-1F0F-9E3F-F77992569AFE}"/>
                </a:ext>
              </a:extLst>
            </p:cNvPr>
            <p:cNvSpPr/>
            <p:nvPr/>
          </p:nvSpPr>
          <p:spPr>
            <a:xfrm>
              <a:off x="334718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별: 꼭짓점 5개 199">
              <a:extLst>
                <a:ext uri="{FF2B5EF4-FFF2-40B4-BE49-F238E27FC236}">
                  <a16:creationId xmlns:a16="http://schemas.microsoft.com/office/drawing/2014/main" id="{AF7F5229-770F-779C-27B2-02EE6C40F040}"/>
                </a:ext>
              </a:extLst>
            </p:cNvPr>
            <p:cNvSpPr/>
            <p:nvPr/>
          </p:nvSpPr>
          <p:spPr>
            <a:xfrm>
              <a:off x="511597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별: 꼭짓점 5개 200">
              <a:extLst>
                <a:ext uri="{FF2B5EF4-FFF2-40B4-BE49-F238E27FC236}">
                  <a16:creationId xmlns:a16="http://schemas.microsoft.com/office/drawing/2014/main" id="{BA2850C3-4AA6-737C-5C8D-123B1752226A}"/>
                </a:ext>
              </a:extLst>
            </p:cNvPr>
            <p:cNvSpPr/>
            <p:nvPr/>
          </p:nvSpPr>
          <p:spPr>
            <a:xfrm>
              <a:off x="686707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별: 꼭짓점 5개 201">
              <a:extLst>
                <a:ext uri="{FF2B5EF4-FFF2-40B4-BE49-F238E27FC236}">
                  <a16:creationId xmlns:a16="http://schemas.microsoft.com/office/drawing/2014/main" id="{8D862BAE-93A4-050D-B16E-68AE283986AA}"/>
                </a:ext>
              </a:extLst>
            </p:cNvPr>
            <p:cNvSpPr/>
            <p:nvPr/>
          </p:nvSpPr>
          <p:spPr>
            <a:xfrm>
              <a:off x="861464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별: 꼭짓점 5개 202">
              <a:extLst>
                <a:ext uri="{FF2B5EF4-FFF2-40B4-BE49-F238E27FC236}">
                  <a16:creationId xmlns:a16="http://schemas.microsoft.com/office/drawing/2014/main" id="{0F8B0BDB-24A7-4231-975E-8A2F9FEB1F08}"/>
                </a:ext>
              </a:extLst>
            </p:cNvPr>
            <p:cNvSpPr/>
            <p:nvPr/>
          </p:nvSpPr>
          <p:spPr>
            <a:xfrm>
              <a:off x="1030293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09EF0CF-9E66-4B82-C304-9AA8948B4E6A}"/>
                </a:ext>
              </a:extLst>
            </p:cNvPr>
            <p:cNvSpPr txBox="1"/>
            <p:nvPr/>
          </p:nvSpPr>
          <p:spPr>
            <a:xfrm>
              <a:off x="1232618" y="2871925"/>
              <a:ext cx="699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+mj-lt"/>
                </a:rPr>
                <a:t>4.5</a:t>
              </a:r>
              <a:r>
                <a:rPr lang="ko-KR" altLang="en-US" sz="800" dirty="0">
                  <a:latin typeface="+mj-lt"/>
                </a:rPr>
                <a:t>점</a:t>
              </a:r>
              <a:r>
                <a:rPr lang="en-US" altLang="ko-KR" sz="800" dirty="0">
                  <a:latin typeface="+mj-lt"/>
                </a:rPr>
                <a:t> / 5</a:t>
              </a:r>
              <a:r>
                <a:rPr lang="ko-KR" altLang="en-US" sz="800" dirty="0">
                  <a:latin typeface="+mj-lt"/>
                </a:rPr>
                <a:t>점</a:t>
              </a:r>
            </a:p>
          </p:txBody>
        </p: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40F2508-0693-EEDC-3D68-0C76E639C5F9}"/>
              </a:ext>
            </a:extLst>
          </p:cNvPr>
          <p:cNvCxnSpPr>
            <a:cxnSpLocks/>
          </p:cNvCxnSpPr>
          <p:nvPr/>
        </p:nvCxnSpPr>
        <p:spPr>
          <a:xfrm flipV="1">
            <a:off x="3100256" y="1280158"/>
            <a:ext cx="1271447" cy="1268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205B90-DCF9-46C1-8662-E9193EAD95F4}"/>
              </a:ext>
            </a:extLst>
          </p:cNvPr>
          <p:cNvSpPr txBox="1"/>
          <p:nvPr/>
        </p:nvSpPr>
        <p:spPr>
          <a:xfrm>
            <a:off x="4420311" y="1142813"/>
            <a:ext cx="3399985" cy="1124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마우스 스크롤 따라 같이 화면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이둉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(PC)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모바일의 경우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구매하기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화면하단 고정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구매하기 클릭하면 상세옵션 활성화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옵션명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권종선택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버튼다운형태로 표기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옵션명과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권종을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선택해야 구매수량 설정가능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버튼식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C37BE8-74BD-6DBB-5230-1DF4DA0405EA}"/>
              </a:ext>
            </a:extLst>
          </p:cNvPr>
          <p:cNvCxnSpPr>
            <a:cxnSpLocks/>
          </p:cNvCxnSpPr>
          <p:nvPr/>
        </p:nvCxnSpPr>
        <p:spPr>
          <a:xfrm flipV="1">
            <a:off x="1525323" y="3135249"/>
            <a:ext cx="2846380" cy="1018725"/>
          </a:xfrm>
          <a:prstGeom prst="bentConnector3">
            <a:avLst>
              <a:gd name="adj1" fmla="val 665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9C140F-E703-0D79-EDFE-8FCDFB8C60EE}"/>
              </a:ext>
            </a:extLst>
          </p:cNvPr>
          <p:cNvSpPr txBox="1"/>
          <p:nvPr/>
        </p:nvSpPr>
        <p:spPr>
          <a:xfrm>
            <a:off x="4420312" y="3021906"/>
            <a:ext cx="2607504" cy="662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상품상세이미지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표시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관리자페이지에서 게시판 입력폼을 활용하여 이미지첨부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6E897E-4F3C-0292-0F00-12575BFE08F7}"/>
              </a:ext>
            </a:extLst>
          </p:cNvPr>
          <p:cNvCxnSpPr>
            <a:cxnSpLocks/>
          </p:cNvCxnSpPr>
          <p:nvPr/>
        </p:nvCxnSpPr>
        <p:spPr>
          <a:xfrm flipV="1">
            <a:off x="1525323" y="4403476"/>
            <a:ext cx="2846380" cy="394960"/>
          </a:xfrm>
          <a:prstGeom prst="bentConnector3">
            <a:avLst>
              <a:gd name="adj1" fmla="val 65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447E8C-EFE5-B84F-5EC2-B418936036E1}"/>
              </a:ext>
            </a:extLst>
          </p:cNvPr>
          <p:cNvSpPr/>
          <p:nvPr/>
        </p:nvSpPr>
        <p:spPr>
          <a:xfrm>
            <a:off x="4421773" y="3774066"/>
            <a:ext cx="3103347" cy="17931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F10855-6D40-65E3-888C-E730C469F21A}"/>
              </a:ext>
            </a:extLst>
          </p:cNvPr>
          <p:cNvSpPr txBox="1"/>
          <p:nvPr/>
        </p:nvSpPr>
        <p:spPr>
          <a:xfrm>
            <a:off x="4505075" y="3830033"/>
            <a:ext cx="87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상품리뷰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B5A67E-1162-4E42-1BE6-60455DA5888C}"/>
              </a:ext>
            </a:extLst>
          </p:cNvPr>
          <p:cNvSpPr txBox="1"/>
          <p:nvPr/>
        </p:nvSpPr>
        <p:spPr>
          <a:xfrm>
            <a:off x="5513359" y="4042680"/>
            <a:ext cx="1980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err="1"/>
              <a:t>랭킹순</a:t>
            </a:r>
            <a:r>
              <a:rPr lang="ko-KR" altLang="en-US" sz="700" dirty="0"/>
              <a:t> </a:t>
            </a:r>
            <a:r>
              <a:rPr lang="en-US" altLang="ko-KR" sz="700" dirty="0"/>
              <a:t>| </a:t>
            </a:r>
            <a:r>
              <a:rPr lang="ko-KR" altLang="en-US" sz="700" dirty="0" err="1"/>
              <a:t>최신순</a:t>
            </a:r>
            <a:r>
              <a:rPr lang="ko-KR" altLang="en-US" sz="700" dirty="0"/>
              <a:t> </a:t>
            </a:r>
            <a:r>
              <a:rPr lang="en-US" altLang="ko-KR" sz="700" dirty="0"/>
              <a:t>| </a:t>
            </a:r>
            <a:r>
              <a:rPr lang="ko-KR" altLang="en-US" sz="700" dirty="0"/>
              <a:t>평점 </a:t>
            </a:r>
            <a:r>
              <a:rPr lang="ko-KR" altLang="en-US" sz="700" dirty="0" err="1"/>
              <a:t>높은순</a:t>
            </a:r>
            <a:r>
              <a:rPr lang="ko-KR" altLang="en-US" sz="700" dirty="0"/>
              <a:t> </a:t>
            </a:r>
            <a:r>
              <a:rPr lang="en-US" altLang="ko-KR" sz="700" dirty="0"/>
              <a:t>| </a:t>
            </a:r>
            <a:r>
              <a:rPr lang="ko-KR" altLang="en-US" sz="700" dirty="0"/>
              <a:t>평점 </a:t>
            </a:r>
            <a:r>
              <a:rPr lang="ko-KR" altLang="en-US" sz="700" dirty="0" err="1"/>
              <a:t>낮은순</a:t>
            </a:r>
            <a:endParaRPr lang="ko-KR" altLang="en-US" sz="7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5D2E58-6865-15CC-6A9C-1DEB927270BC}"/>
              </a:ext>
            </a:extLst>
          </p:cNvPr>
          <p:cNvSpPr/>
          <p:nvPr/>
        </p:nvSpPr>
        <p:spPr>
          <a:xfrm>
            <a:off x="4460833" y="4316589"/>
            <a:ext cx="1332328" cy="15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   ★ ★ ★ ★ 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97F910-6F0C-312A-F7D2-F42A1F170C78}"/>
              </a:ext>
            </a:extLst>
          </p:cNvPr>
          <p:cNvSpPr/>
          <p:nvPr/>
        </p:nvSpPr>
        <p:spPr>
          <a:xfrm>
            <a:off x="6264799" y="4316589"/>
            <a:ext cx="1224496" cy="15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2023-04-13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80537E-A5D2-2B03-9C82-333055AF596A}"/>
              </a:ext>
            </a:extLst>
          </p:cNvPr>
          <p:cNvSpPr/>
          <p:nvPr/>
        </p:nvSpPr>
        <p:spPr>
          <a:xfrm>
            <a:off x="4460833" y="4556170"/>
            <a:ext cx="3028462" cy="15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여자친구랑 다녀왔는데 너무 좋아하네요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6B138D-9C90-540B-7B4F-7A609798B871}"/>
              </a:ext>
            </a:extLst>
          </p:cNvPr>
          <p:cNvSpPr/>
          <p:nvPr/>
        </p:nvSpPr>
        <p:spPr>
          <a:xfrm>
            <a:off x="4460833" y="4796680"/>
            <a:ext cx="1332328" cy="15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   ★ ★ ★ ★ 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85C7D29-DF84-A755-319C-3E32C89550F0}"/>
              </a:ext>
            </a:extLst>
          </p:cNvPr>
          <p:cNvSpPr/>
          <p:nvPr/>
        </p:nvSpPr>
        <p:spPr>
          <a:xfrm>
            <a:off x="6264799" y="4796680"/>
            <a:ext cx="1224496" cy="15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2023-04-13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87E09F-273E-48AC-EB45-4C67EF3898A3}"/>
              </a:ext>
            </a:extLst>
          </p:cNvPr>
          <p:cNvSpPr/>
          <p:nvPr/>
        </p:nvSpPr>
        <p:spPr>
          <a:xfrm>
            <a:off x="4460833" y="5036261"/>
            <a:ext cx="3028462" cy="15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여자친구랑 다녀왔는데 너무 좋아하네요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338A67-D078-764B-78DE-6984A0E4AD24}"/>
              </a:ext>
            </a:extLst>
          </p:cNvPr>
          <p:cNvSpPr/>
          <p:nvPr/>
        </p:nvSpPr>
        <p:spPr>
          <a:xfrm>
            <a:off x="5890211" y="5336243"/>
            <a:ext cx="166469" cy="1655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2D27F4-860C-14BA-0114-E53535DBDF9E}"/>
              </a:ext>
            </a:extLst>
          </p:cNvPr>
          <p:cNvSpPr txBox="1"/>
          <p:nvPr/>
        </p:nvSpPr>
        <p:spPr>
          <a:xfrm>
            <a:off x="4420312" y="5615802"/>
            <a:ext cx="2607504" cy="662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상품리뷰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리뷰정렬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최신순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리뷰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노출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페이지 추가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989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26FC39-D1EA-5E6E-21E2-5B68CFE73828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AE5A90-59CD-5E72-CBA5-D73012DCA3A5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상품상세화면 구성</a:t>
            </a:r>
            <a:endParaRPr lang="ko-KR" altLang="en-US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EBAB993-83C6-8529-14FB-0C08A19C1335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F1BB27-FE08-F6D9-78B1-6883D0620852}"/>
              </a:ext>
            </a:extLst>
          </p:cNvPr>
          <p:cNvSpPr/>
          <p:nvPr/>
        </p:nvSpPr>
        <p:spPr>
          <a:xfrm>
            <a:off x="203203" y="1181600"/>
            <a:ext cx="3036706" cy="54761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96DFC5-1F12-3AC9-2C85-09A77C194523}"/>
              </a:ext>
            </a:extLst>
          </p:cNvPr>
          <p:cNvSpPr/>
          <p:nvPr/>
        </p:nvSpPr>
        <p:spPr>
          <a:xfrm>
            <a:off x="203203" y="855344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5A57CA-7DDB-497C-DEC0-9B1CC793A1F0}"/>
              </a:ext>
            </a:extLst>
          </p:cNvPr>
          <p:cNvSpPr/>
          <p:nvPr/>
        </p:nvSpPr>
        <p:spPr>
          <a:xfrm>
            <a:off x="203203" y="6327809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1252F1-0B75-DEC5-4315-FD95E34AD875}"/>
              </a:ext>
            </a:extLst>
          </p:cNvPr>
          <p:cNvSpPr/>
          <p:nvPr/>
        </p:nvSpPr>
        <p:spPr>
          <a:xfrm>
            <a:off x="8158146" y="855344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2A2600-C5A9-BFEA-DED3-AB4552895B0F}"/>
              </a:ext>
            </a:extLst>
          </p:cNvPr>
          <p:cNvSpPr/>
          <p:nvPr/>
        </p:nvSpPr>
        <p:spPr>
          <a:xfrm>
            <a:off x="8158146" y="1181601"/>
            <a:ext cx="2044799" cy="51575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18D98A-DE86-B48D-1BBD-14FDF3754730}"/>
              </a:ext>
            </a:extLst>
          </p:cNvPr>
          <p:cNvSpPr/>
          <p:nvPr/>
        </p:nvSpPr>
        <p:spPr>
          <a:xfrm>
            <a:off x="8158146" y="6339100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F40DA86-1AC4-0F4F-7C5E-577D6809726C}"/>
              </a:ext>
            </a:extLst>
          </p:cNvPr>
          <p:cNvSpPr/>
          <p:nvPr/>
        </p:nvSpPr>
        <p:spPr>
          <a:xfrm>
            <a:off x="271563" y="1280158"/>
            <a:ext cx="1717492" cy="13585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대표 이미지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E257C37-D0B9-3E12-EE3A-FD1EDCF8B9C9}"/>
              </a:ext>
            </a:extLst>
          </p:cNvPr>
          <p:cNvSpPr/>
          <p:nvPr/>
        </p:nvSpPr>
        <p:spPr>
          <a:xfrm>
            <a:off x="271563" y="2708506"/>
            <a:ext cx="1717492" cy="574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75A74CE-782E-3BD3-F1B7-9338745E038E}"/>
              </a:ext>
            </a:extLst>
          </p:cNvPr>
          <p:cNvGrpSpPr/>
          <p:nvPr/>
        </p:nvGrpSpPr>
        <p:grpSpPr>
          <a:xfrm>
            <a:off x="269688" y="3359328"/>
            <a:ext cx="1704233" cy="298242"/>
            <a:chOff x="271566" y="3429000"/>
            <a:chExt cx="1874656" cy="29824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64B1828-9E1F-24D9-8825-F4A1AF56EAD8}"/>
                </a:ext>
              </a:extLst>
            </p:cNvPr>
            <p:cNvSpPr/>
            <p:nvPr/>
          </p:nvSpPr>
          <p:spPr>
            <a:xfrm>
              <a:off x="271566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상세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정보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D1ADB00-3E4D-1E9F-5AEC-D3CABBD082EC}"/>
                </a:ext>
              </a:extLst>
            </p:cNvPr>
            <p:cNvSpPr/>
            <p:nvPr/>
          </p:nvSpPr>
          <p:spPr>
            <a:xfrm>
              <a:off x="740230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리뷰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13DAF43-00C0-3FA7-6BB5-A5BAA5DD5F08}"/>
                </a:ext>
              </a:extLst>
            </p:cNvPr>
            <p:cNvSpPr/>
            <p:nvPr/>
          </p:nvSpPr>
          <p:spPr>
            <a:xfrm>
              <a:off x="1208894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유의사항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0118BBB-C533-F12A-50B4-EF7DF0055822}"/>
                </a:ext>
              </a:extLst>
            </p:cNvPr>
            <p:cNvSpPr/>
            <p:nvPr/>
          </p:nvSpPr>
          <p:spPr>
            <a:xfrm>
              <a:off x="1677558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환불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교환</a:t>
              </a: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EA8297F-D197-250A-7C17-C0DC6DD67E68}"/>
              </a:ext>
            </a:extLst>
          </p:cNvPr>
          <p:cNvSpPr/>
          <p:nvPr/>
        </p:nvSpPr>
        <p:spPr>
          <a:xfrm>
            <a:off x="269946" y="3718533"/>
            <a:ext cx="1719109" cy="870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상세정보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CBBF935-A96B-6EB2-641D-85739EBCB5F1}"/>
              </a:ext>
            </a:extLst>
          </p:cNvPr>
          <p:cNvSpPr/>
          <p:nvPr/>
        </p:nvSpPr>
        <p:spPr>
          <a:xfrm>
            <a:off x="269946" y="4636158"/>
            <a:ext cx="1719109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리뷰 상세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18BCBE6-C8A4-7E08-C6FD-B3BE11B4B5E3}"/>
              </a:ext>
            </a:extLst>
          </p:cNvPr>
          <p:cNvSpPr/>
          <p:nvPr/>
        </p:nvSpPr>
        <p:spPr>
          <a:xfrm>
            <a:off x="269946" y="5009995"/>
            <a:ext cx="1719109" cy="329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유의사항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FAFDCDE-0B68-68C9-54A1-05C4D258941B}"/>
              </a:ext>
            </a:extLst>
          </p:cNvPr>
          <p:cNvSpPr/>
          <p:nvPr/>
        </p:nvSpPr>
        <p:spPr>
          <a:xfrm>
            <a:off x="269946" y="5383832"/>
            <a:ext cx="1719109" cy="329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환불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교환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D47CC4B-D52C-8BC1-B28C-FE3C2453E7E2}"/>
              </a:ext>
            </a:extLst>
          </p:cNvPr>
          <p:cNvGrpSpPr/>
          <p:nvPr/>
        </p:nvGrpSpPr>
        <p:grpSpPr>
          <a:xfrm>
            <a:off x="8251090" y="3359328"/>
            <a:ext cx="1858908" cy="298242"/>
            <a:chOff x="271566" y="3429000"/>
            <a:chExt cx="1874656" cy="298242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759BD7D6-A7D4-71C2-5B49-6D9B5B4E2E31}"/>
                </a:ext>
              </a:extLst>
            </p:cNvPr>
            <p:cNvSpPr/>
            <p:nvPr/>
          </p:nvSpPr>
          <p:spPr>
            <a:xfrm>
              <a:off x="271566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상세</a:t>
              </a:r>
              <a:endParaRPr lang="en-US" altLang="ko-KR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정보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B59DAB7-8753-86CE-1583-695D228A6DEC}"/>
                </a:ext>
              </a:extLst>
            </p:cNvPr>
            <p:cNvSpPr/>
            <p:nvPr/>
          </p:nvSpPr>
          <p:spPr>
            <a:xfrm>
              <a:off x="740230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리뷰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EE52F29-967A-2594-768C-15862633FDAC}"/>
                </a:ext>
              </a:extLst>
            </p:cNvPr>
            <p:cNvSpPr/>
            <p:nvPr/>
          </p:nvSpPr>
          <p:spPr>
            <a:xfrm>
              <a:off x="1208894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유의사항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ECDFEF3-CDF8-41B4-5FC6-1A8D45455EED}"/>
                </a:ext>
              </a:extLst>
            </p:cNvPr>
            <p:cNvSpPr/>
            <p:nvPr/>
          </p:nvSpPr>
          <p:spPr>
            <a:xfrm>
              <a:off x="1677558" y="3429000"/>
              <a:ext cx="468664" cy="2982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환불</a:t>
              </a: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/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교환</a:t>
              </a:r>
            </a:p>
          </p:txBody>
        </p:sp>
      </p:grp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FE520632-11F1-0A41-5F49-B12B3B6D917D}"/>
              </a:ext>
            </a:extLst>
          </p:cNvPr>
          <p:cNvCxnSpPr>
            <a:cxnSpLocks/>
          </p:cNvCxnSpPr>
          <p:nvPr/>
        </p:nvCxnSpPr>
        <p:spPr>
          <a:xfrm>
            <a:off x="8158146" y="3657570"/>
            <a:ext cx="204479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9ADBB58-3823-AD24-E211-BD369FA066DF}"/>
              </a:ext>
            </a:extLst>
          </p:cNvPr>
          <p:cNvSpPr/>
          <p:nvPr/>
        </p:nvSpPr>
        <p:spPr>
          <a:xfrm>
            <a:off x="8232244" y="1280158"/>
            <a:ext cx="1877754" cy="13585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대표 이미지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068A058-D10F-9E40-213B-7B999775954A}"/>
              </a:ext>
            </a:extLst>
          </p:cNvPr>
          <p:cNvSpPr/>
          <p:nvPr/>
        </p:nvSpPr>
        <p:spPr>
          <a:xfrm>
            <a:off x="8232244" y="2708506"/>
            <a:ext cx="1877754" cy="574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98176BD-6C23-5550-786A-0241B34F052D}"/>
              </a:ext>
            </a:extLst>
          </p:cNvPr>
          <p:cNvSpPr/>
          <p:nvPr/>
        </p:nvSpPr>
        <p:spPr>
          <a:xfrm>
            <a:off x="8251090" y="3718533"/>
            <a:ext cx="1858908" cy="8708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상세정보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C0362E8-D759-56FB-358C-106BB7B3615A}"/>
              </a:ext>
            </a:extLst>
          </p:cNvPr>
          <p:cNvSpPr/>
          <p:nvPr/>
        </p:nvSpPr>
        <p:spPr>
          <a:xfrm>
            <a:off x="8251090" y="4636158"/>
            <a:ext cx="1858908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리뷰 상세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7F157EF-257C-0239-28B4-FD82F8A40EA4}"/>
              </a:ext>
            </a:extLst>
          </p:cNvPr>
          <p:cNvSpPr/>
          <p:nvPr/>
        </p:nvSpPr>
        <p:spPr>
          <a:xfrm>
            <a:off x="8251090" y="5009995"/>
            <a:ext cx="1858908" cy="329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유의사항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7A23B53-2F44-802F-75F9-26FCC24DE68D}"/>
              </a:ext>
            </a:extLst>
          </p:cNvPr>
          <p:cNvSpPr/>
          <p:nvPr/>
        </p:nvSpPr>
        <p:spPr>
          <a:xfrm>
            <a:off x="8251090" y="5383832"/>
            <a:ext cx="1858908" cy="329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환불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교환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57C04FF-0242-F016-19EF-B08807CE11B8}"/>
              </a:ext>
            </a:extLst>
          </p:cNvPr>
          <p:cNvSpPr/>
          <p:nvPr/>
        </p:nvSpPr>
        <p:spPr>
          <a:xfrm>
            <a:off x="8158146" y="6009114"/>
            <a:ext cx="2044800" cy="3299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구매하기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E094FC6-1213-04C7-9712-58640D7D4F69}"/>
              </a:ext>
            </a:extLst>
          </p:cNvPr>
          <p:cNvGrpSpPr/>
          <p:nvPr/>
        </p:nvGrpSpPr>
        <p:grpSpPr>
          <a:xfrm>
            <a:off x="9634208" y="4403477"/>
            <a:ext cx="2044803" cy="1599179"/>
            <a:chOff x="4638973" y="4636158"/>
            <a:chExt cx="2044803" cy="1599179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9B8238B4-5653-ADE1-F47D-14EEED159A72}"/>
                </a:ext>
              </a:extLst>
            </p:cNvPr>
            <p:cNvSpPr/>
            <p:nvPr/>
          </p:nvSpPr>
          <p:spPr>
            <a:xfrm>
              <a:off x="4638976" y="4852682"/>
              <a:ext cx="2044800" cy="1382655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51" name="사각형: 둥근 위쪽 모서리 150">
              <a:extLst>
                <a:ext uri="{FF2B5EF4-FFF2-40B4-BE49-F238E27FC236}">
                  <a16:creationId xmlns:a16="http://schemas.microsoft.com/office/drawing/2014/main" id="{F0193D29-5DA7-D038-11B0-2ED32D519A37}"/>
                </a:ext>
              </a:extLst>
            </p:cNvPr>
            <p:cNvSpPr/>
            <p:nvPr/>
          </p:nvSpPr>
          <p:spPr>
            <a:xfrm>
              <a:off x="4638973" y="4636158"/>
              <a:ext cx="2044800" cy="213578"/>
            </a:xfrm>
            <a:prstGeom prst="round2SameRect">
              <a:avLst/>
            </a:prstGeom>
            <a:solidFill>
              <a:srgbClr val="D9D9D9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1BA0EC5-D5A3-5617-90CB-4B2DCEDE954F}"/>
                </a:ext>
              </a:extLst>
            </p:cNvPr>
            <p:cNvSpPr/>
            <p:nvPr/>
          </p:nvSpPr>
          <p:spPr>
            <a:xfrm>
              <a:off x="4669927" y="4909844"/>
              <a:ext cx="1995630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옵션명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97579DC8-1537-7ECD-BB94-3A89A5830A6A}"/>
                </a:ext>
              </a:extLst>
            </p:cNvPr>
            <p:cNvSpPr/>
            <p:nvPr/>
          </p:nvSpPr>
          <p:spPr>
            <a:xfrm>
              <a:off x="4669927" y="5145585"/>
              <a:ext cx="1995630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tx1"/>
                  </a:solidFill>
                </a:rPr>
                <a:t>권종선택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4" name="이등변 삼각형 153">
              <a:extLst>
                <a:ext uri="{FF2B5EF4-FFF2-40B4-BE49-F238E27FC236}">
                  <a16:creationId xmlns:a16="http://schemas.microsoft.com/office/drawing/2014/main" id="{968B2661-E596-2E7A-7A69-2FBCF8D0B308}"/>
                </a:ext>
              </a:extLst>
            </p:cNvPr>
            <p:cNvSpPr/>
            <p:nvPr/>
          </p:nvSpPr>
          <p:spPr>
            <a:xfrm flipV="1">
              <a:off x="6434076" y="4952406"/>
              <a:ext cx="168599" cy="11517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이등변 삼각형 154">
              <a:extLst>
                <a:ext uri="{FF2B5EF4-FFF2-40B4-BE49-F238E27FC236}">
                  <a16:creationId xmlns:a16="http://schemas.microsoft.com/office/drawing/2014/main" id="{A5218995-EDEC-B5AD-3805-062EB1CA5BB3}"/>
                </a:ext>
              </a:extLst>
            </p:cNvPr>
            <p:cNvSpPr/>
            <p:nvPr/>
          </p:nvSpPr>
          <p:spPr>
            <a:xfrm flipV="1">
              <a:off x="6434076" y="5203598"/>
              <a:ext cx="168599" cy="11517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44E11EF-DE63-26AC-598A-72BB529386B1}"/>
                </a:ext>
              </a:extLst>
            </p:cNvPr>
            <p:cNvSpPr/>
            <p:nvPr/>
          </p:nvSpPr>
          <p:spPr>
            <a:xfrm>
              <a:off x="4665100" y="5377270"/>
              <a:ext cx="1995630" cy="4226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6043507-907B-CE64-9D84-0E0C68A75935}"/>
                </a:ext>
              </a:extLst>
            </p:cNvPr>
            <p:cNvSpPr txBox="1"/>
            <p:nvPr/>
          </p:nvSpPr>
          <p:spPr>
            <a:xfrm>
              <a:off x="4658213" y="5381326"/>
              <a:ext cx="19956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+mj-lt"/>
                </a:rPr>
                <a:t>OO</a:t>
              </a:r>
              <a:r>
                <a:rPr lang="ko-KR" altLang="en-US" sz="600" dirty="0">
                  <a:latin typeface="+mj-lt"/>
                </a:rPr>
                <a:t>투어패스 </a:t>
              </a:r>
              <a:r>
                <a:rPr lang="en-US" altLang="ko-KR" sz="600" dirty="0">
                  <a:latin typeface="+mj-lt"/>
                </a:rPr>
                <a:t>/ </a:t>
              </a:r>
              <a:r>
                <a:rPr lang="ko-KR" altLang="en-US" sz="600" dirty="0" err="1">
                  <a:latin typeface="+mj-lt"/>
                </a:rPr>
                <a:t>옵션명</a:t>
              </a:r>
              <a:r>
                <a:rPr lang="ko-KR" altLang="en-US" sz="600" dirty="0">
                  <a:latin typeface="+mj-lt"/>
                </a:rPr>
                <a:t> </a:t>
              </a:r>
              <a:r>
                <a:rPr lang="en-US" altLang="ko-KR" sz="600" dirty="0">
                  <a:latin typeface="+mj-lt"/>
                </a:rPr>
                <a:t>/</a:t>
              </a:r>
              <a:r>
                <a:rPr lang="ko-KR" altLang="en-US" sz="600" dirty="0" err="1">
                  <a:latin typeface="+mj-lt"/>
                </a:rPr>
                <a:t>권종명</a:t>
              </a:r>
              <a:endParaRPr lang="ko-KR" altLang="en-US" sz="600" dirty="0">
                <a:latin typeface="+mj-lt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32547C3E-6C5F-4E23-7B3B-7C5593D409A7}"/>
                </a:ext>
              </a:extLst>
            </p:cNvPr>
            <p:cNvSpPr/>
            <p:nvPr/>
          </p:nvSpPr>
          <p:spPr>
            <a:xfrm>
              <a:off x="4762144" y="5624636"/>
              <a:ext cx="137577" cy="136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-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F9134F8-CA03-EB91-F393-1EEF7B43DD85}"/>
                </a:ext>
              </a:extLst>
            </p:cNvPr>
            <p:cNvSpPr/>
            <p:nvPr/>
          </p:nvSpPr>
          <p:spPr>
            <a:xfrm>
              <a:off x="4899721" y="5624636"/>
              <a:ext cx="137577" cy="136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1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9680BA9F-F0F6-082A-CD98-390DDAB5D581}"/>
                </a:ext>
              </a:extLst>
            </p:cNvPr>
            <p:cNvSpPr/>
            <p:nvPr/>
          </p:nvSpPr>
          <p:spPr>
            <a:xfrm>
              <a:off x="5037299" y="5624636"/>
              <a:ext cx="137577" cy="1368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+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EE7648F-1736-86F3-4462-E97B2B79F011}"/>
                </a:ext>
              </a:extLst>
            </p:cNvPr>
            <p:cNvSpPr txBox="1"/>
            <p:nvPr/>
          </p:nvSpPr>
          <p:spPr>
            <a:xfrm>
              <a:off x="6072862" y="5583289"/>
              <a:ext cx="56547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latin typeface="+mj-lt"/>
                </a:rPr>
                <a:t>결제금액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8EC3FFE-F6D3-0AEB-21B9-D9007BA8F402}"/>
                </a:ext>
              </a:extLst>
            </p:cNvPr>
            <p:cNvSpPr txBox="1"/>
            <p:nvPr/>
          </p:nvSpPr>
          <p:spPr>
            <a:xfrm>
              <a:off x="4653017" y="5880886"/>
              <a:ext cx="76940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latin typeface="+mj-lt"/>
                </a:rPr>
                <a:t>총 수량 </a:t>
              </a:r>
              <a:r>
                <a:rPr lang="en-US" altLang="ko-KR" sz="700" dirty="0">
                  <a:latin typeface="+mj-lt"/>
                </a:rPr>
                <a:t>0 </a:t>
              </a:r>
              <a:r>
                <a:rPr lang="ko-KR" altLang="en-US" sz="700" dirty="0">
                  <a:latin typeface="+mj-lt"/>
                </a:rPr>
                <a:t>개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7315A28-E581-AC62-B6F5-FEC8B64D90A0}"/>
                </a:ext>
              </a:extLst>
            </p:cNvPr>
            <p:cNvSpPr txBox="1"/>
            <p:nvPr/>
          </p:nvSpPr>
          <p:spPr>
            <a:xfrm>
              <a:off x="5361788" y="5880886"/>
              <a:ext cx="75428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>
                  <a:latin typeface="+mj-lt"/>
                </a:rPr>
                <a:t> 총 결제금액</a:t>
              </a: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978934F-86C7-EC80-C970-ADAABB26D21A}"/>
                </a:ext>
              </a:extLst>
            </p:cNvPr>
            <p:cNvSpPr/>
            <p:nvPr/>
          </p:nvSpPr>
          <p:spPr>
            <a:xfrm>
              <a:off x="6055444" y="5866858"/>
              <a:ext cx="580980" cy="228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C75A46E5-873E-E60B-2719-4AF8BEF106E8}"/>
              </a:ext>
            </a:extLst>
          </p:cNvPr>
          <p:cNvGrpSpPr/>
          <p:nvPr/>
        </p:nvGrpSpPr>
        <p:grpSpPr>
          <a:xfrm>
            <a:off x="331631" y="2871925"/>
            <a:ext cx="1597356" cy="215444"/>
            <a:chOff x="334718" y="2871925"/>
            <a:chExt cx="1597356" cy="215444"/>
          </a:xfrm>
        </p:grpSpPr>
        <p:sp>
          <p:nvSpPr>
            <p:cNvPr id="167" name="별: 꼭짓점 5개 166">
              <a:extLst>
                <a:ext uri="{FF2B5EF4-FFF2-40B4-BE49-F238E27FC236}">
                  <a16:creationId xmlns:a16="http://schemas.microsoft.com/office/drawing/2014/main" id="{2D9350C3-F215-B97E-94B2-19FB1089E0F9}"/>
                </a:ext>
              </a:extLst>
            </p:cNvPr>
            <p:cNvSpPr/>
            <p:nvPr/>
          </p:nvSpPr>
          <p:spPr>
            <a:xfrm>
              <a:off x="334718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별: 꼭짓점 5개 167">
              <a:extLst>
                <a:ext uri="{FF2B5EF4-FFF2-40B4-BE49-F238E27FC236}">
                  <a16:creationId xmlns:a16="http://schemas.microsoft.com/office/drawing/2014/main" id="{A3CCB82E-F66E-1D85-3A0A-DB6FFC93D2A0}"/>
                </a:ext>
              </a:extLst>
            </p:cNvPr>
            <p:cNvSpPr/>
            <p:nvPr/>
          </p:nvSpPr>
          <p:spPr>
            <a:xfrm>
              <a:off x="511597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별: 꼭짓점 5개 168">
              <a:extLst>
                <a:ext uri="{FF2B5EF4-FFF2-40B4-BE49-F238E27FC236}">
                  <a16:creationId xmlns:a16="http://schemas.microsoft.com/office/drawing/2014/main" id="{6648C497-23D3-0F50-4027-6CC642FEC904}"/>
                </a:ext>
              </a:extLst>
            </p:cNvPr>
            <p:cNvSpPr/>
            <p:nvPr/>
          </p:nvSpPr>
          <p:spPr>
            <a:xfrm>
              <a:off x="686707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별: 꼭짓점 5개 169">
              <a:extLst>
                <a:ext uri="{FF2B5EF4-FFF2-40B4-BE49-F238E27FC236}">
                  <a16:creationId xmlns:a16="http://schemas.microsoft.com/office/drawing/2014/main" id="{2E961F94-93D5-07E3-8A5B-EEB85F98F362}"/>
                </a:ext>
              </a:extLst>
            </p:cNvPr>
            <p:cNvSpPr/>
            <p:nvPr/>
          </p:nvSpPr>
          <p:spPr>
            <a:xfrm>
              <a:off x="861464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별: 꼭짓점 5개 170">
              <a:extLst>
                <a:ext uri="{FF2B5EF4-FFF2-40B4-BE49-F238E27FC236}">
                  <a16:creationId xmlns:a16="http://schemas.microsoft.com/office/drawing/2014/main" id="{417A4D2E-1968-E90C-4DBB-CD1FEDB72F93}"/>
                </a:ext>
              </a:extLst>
            </p:cNvPr>
            <p:cNvSpPr/>
            <p:nvPr/>
          </p:nvSpPr>
          <p:spPr>
            <a:xfrm>
              <a:off x="1030293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B512281-2C74-60F6-64ED-1AA95156ACFB}"/>
                </a:ext>
              </a:extLst>
            </p:cNvPr>
            <p:cNvSpPr txBox="1"/>
            <p:nvPr/>
          </p:nvSpPr>
          <p:spPr>
            <a:xfrm>
              <a:off x="1232618" y="2871925"/>
              <a:ext cx="699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+mj-lt"/>
                </a:rPr>
                <a:t>4.5</a:t>
              </a:r>
              <a:r>
                <a:rPr lang="ko-KR" altLang="en-US" sz="800" dirty="0">
                  <a:latin typeface="+mj-lt"/>
                </a:rPr>
                <a:t>점</a:t>
              </a:r>
              <a:r>
                <a:rPr lang="en-US" altLang="ko-KR" sz="800" dirty="0">
                  <a:latin typeface="+mj-lt"/>
                </a:rPr>
                <a:t> / 5</a:t>
              </a:r>
              <a:r>
                <a:rPr lang="ko-KR" altLang="en-US" sz="800" dirty="0">
                  <a:latin typeface="+mj-lt"/>
                </a:rPr>
                <a:t>점</a:t>
              </a: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25D62780-783F-0CF1-EAF4-17165FFD5D4F}"/>
              </a:ext>
            </a:extLst>
          </p:cNvPr>
          <p:cNvGrpSpPr/>
          <p:nvPr/>
        </p:nvGrpSpPr>
        <p:grpSpPr>
          <a:xfrm>
            <a:off x="8381866" y="2871925"/>
            <a:ext cx="1597356" cy="215444"/>
            <a:chOff x="334718" y="2871925"/>
            <a:chExt cx="1597356" cy="215444"/>
          </a:xfrm>
        </p:grpSpPr>
        <p:sp>
          <p:nvSpPr>
            <p:cNvPr id="199" name="별: 꼭짓점 5개 198">
              <a:extLst>
                <a:ext uri="{FF2B5EF4-FFF2-40B4-BE49-F238E27FC236}">
                  <a16:creationId xmlns:a16="http://schemas.microsoft.com/office/drawing/2014/main" id="{1D792D49-4192-1F0F-9E3F-F77992569AFE}"/>
                </a:ext>
              </a:extLst>
            </p:cNvPr>
            <p:cNvSpPr/>
            <p:nvPr/>
          </p:nvSpPr>
          <p:spPr>
            <a:xfrm>
              <a:off x="334718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별: 꼭짓점 5개 199">
              <a:extLst>
                <a:ext uri="{FF2B5EF4-FFF2-40B4-BE49-F238E27FC236}">
                  <a16:creationId xmlns:a16="http://schemas.microsoft.com/office/drawing/2014/main" id="{AF7F5229-770F-779C-27B2-02EE6C40F040}"/>
                </a:ext>
              </a:extLst>
            </p:cNvPr>
            <p:cNvSpPr/>
            <p:nvPr/>
          </p:nvSpPr>
          <p:spPr>
            <a:xfrm>
              <a:off x="511597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별: 꼭짓점 5개 200">
              <a:extLst>
                <a:ext uri="{FF2B5EF4-FFF2-40B4-BE49-F238E27FC236}">
                  <a16:creationId xmlns:a16="http://schemas.microsoft.com/office/drawing/2014/main" id="{BA2850C3-4AA6-737C-5C8D-123B1752226A}"/>
                </a:ext>
              </a:extLst>
            </p:cNvPr>
            <p:cNvSpPr/>
            <p:nvPr/>
          </p:nvSpPr>
          <p:spPr>
            <a:xfrm>
              <a:off x="686707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별: 꼭짓점 5개 201">
              <a:extLst>
                <a:ext uri="{FF2B5EF4-FFF2-40B4-BE49-F238E27FC236}">
                  <a16:creationId xmlns:a16="http://schemas.microsoft.com/office/drawing/2014/main" id="{8D862BAE-93A4-050D-B16E-68AE283986AA}"/>
                </a:ext>
              </a:extLst>
            </p:cNvPr>
            <p:cNvSpPr/>
            <p:nvPr/>
          </p:nvSpPr>
          <p:spPr>
            <a:xfrm>
              <a:off x="861464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별: 꼭짓점 5개 202">
              <a:extLst>
                <a:ext uri="{FF2B5EF4-FFF2-40B4-BE49-F238E27FC236}">
                  <a16:creationId xmlns:a16="http://schemas.microsoft.com/office/drawing/2014/main" id="{0F8B0BDB-24A7-4231-975E-8A2F9FEB1F08}"/>
                </a:ext>
              </a:extLst>
            </p:cNvPr>
            <p:cNvSpPr/>
            <p:nvPr/>
          </p:nvSpPr>
          <p:spPr>
            <a:xfrm>
              <a:off x="1030293" y="2905648"/>
              <a:ext cx="147999" cy="14799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09EF0CF-9E66-4B82-C304-9AA8948B4E6A}"/>
                </a:ext>
              </a:extLst>
            </p:cNvPr>
            <p:cNvSpPr txBox="1"/>
            <p:nvPr/>
          </p:nvSpPr>
          <p:spPr>
            <a:xfrm>
              <a:off x="1232618" y="2871925"/>
              <a:ext cx="699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+mj-lt"/>
                </a:rPr>
                <a:t>4.5</a:t>
              </a:r>
              <a:r>
                <a:rPr lang="ko-KR" altLang="en-US" sz="800" dirty="0">
                  <a:latin typeface="+mj-lt"/>
                </a:rPr>
                <a:t>점</a:t>
              </a:r>
              <a:r>
                <a:rPr lang="en-US" altLang="ko-KR" sz="800" dirty="0">
                  <a:latin typeface="+mj-lt"/>
                </a:rPr>
                <a:t> / 5</a:t>
              </a:r>
              <a:r>
                <a:rPr lang="ko-KR" altLang="en-US" sz="800" dirty="0">
                  <a:latin typeface="+mj-lt"/>
                </a:rPr>
                <a:t>점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83140A-400F-965D-F774-4592065FA0B4}"/>
              </a:ext>
            </a:extLst>
          </p:cNvPr>
          <p:cNvSpPr/>
          <p:nvPr/>
        </p:nvSpPr>
        <p:spPr>
          <a:xfrm>
            <a:off x="4421773" y="847979"/>
            <a:ext cx="3103347" cy="17931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42E34A-0FF2-5B7A-EB61-D45000D668FE}"/>
              </a:ext>
            </a:extLst>
          </p:cNvPr>
          <p:cNvSpPr/>
          <p:nvPr/>
        </p:nvSpPr>
        <p:spPr>
          <a:xfrm>
            <a:off x="4421773" y="3823144"/>
            <a:ext cx="3103347" cy="17931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62392-F84F-A08F-4167-DB291E6C2E7B}"/>
              </a:ext>
            </a:extLst>
          </p:cNvPr>
          <p:cNvSpPr txBox="1"/>
          <p:nvPr/>
        </p:nvSpPr>
        <p:spPr>
          <a:xfrm>
            <a:off x="4505075" y="3830033"/>
            <a:ext cx="87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환불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교환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B15E5-CE00-2A66-7FA3-C9059EBAF7D6}"/>
              </a:ext>
            </a:extLst>
          </p:cNvPr>
          <p:cNvSpPr txBox="1"/>
          <p:nvPr/>
        </p:nvSpPr>
        <p:spPr>
          <a:xfrm>
            <a:off x="4505075" y="847979"/>
            <a:ext cx="87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유의사항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DC785-FD46-31BC-7C44-E494742FCE19}"/>
              </a:ext>
            </a:extLst>
          </p:cNvPr>
          <p:cNvSpPr txBox="1"/>
          <p:nvPr/>
        </p:nvSpPr>
        <p:spPr>
          <a:xfrm>
            <a:off x="4421771" y="1141217"/>
            <a:ext cx="31033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333333"/>
                </a:solidFill>
                <a:latin typeface="apple sd gothic neo"/>
              </a:rPr>
              <a:t>[</a:t>
            </a:r>
            <a:r>
              <a:rPr lang="ko-KR" altLang="en-US" sz="800" dirty="0">
                <a:solidFill>
                  <a:srgbClr val="333333"/>
                </a:solidFill>
                <a:latin typeface="apple sd gothic neo"/>
              </a:rPr>
              <a:t>유의사항</a:t>
            </a:r>
            <a:r>
              <a:rPr lang="en-US" altLang="ko-KR" sz="800" dirty="0">
                <a:solidFill>
                  <a:srgbClr val="333333"/>
                </a:solidFill>
                <a:latin typeface="apple sd gothic neo"/>
              </a:rPr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solidFill>
                  <a:srgbClr val="333333"/>
                </a:solidFill>
                <a:latin typeface="apple sd gothic neo"/>
              </a:rPr>
              <a:t>유의사항입니다</a:t>
            </a:r>
            <a:endParaRPr lang="en-US" altLang="ko-KR" sz="800" dirty="0">
              <a:solidFill>
                <a:srgbClr val="333333"/>
              </a:solidFill>
              <a:latin typeface="apple sd gothic neo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solidFill>
                  <a:srgbClr val="333333"/>
                </a:solidFill>
                <a:latin typeface="apple sd gothic neo"/>
              </a:rPr>
              <a:t>유의사항입니다</a:t>
            </a:r>
            <a:endParaRPr lang="en-US" altLang="ko-KR" sz="800" dirty="0">
              <a:solidFill>
                <a:srgbClr val="333333"/>
              </a:solidFill>
              <a:latin typeface="apple sd gothic neo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solidFill>
                  <a:srgbClr val="333333"/>
                </a:solidFill>
                <a:latin typeface="apple sd gothic neo"/>
              </a:rPr>
              <a:t>유의사항입니다</a:t>
            </a:r>
            <a:endParaRPr lang="en-US" altLang="ko-KR" sz="800" dirty="0">
              <a:solidFill>
                <a:srgbClr val="333333"/>
              </a:solidFill>
              <a:latin typeface="apple sd gothic neo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800" dirty="0">
              <a:solidFill>
                <a:srgbClr val="333333"/>
              </a:solidFill>
              <a:latin typeface="apple sd gothic neo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apple sd gothic neo"/>
              </a:rPr>
              <a:t>[</a:t>
            </a:r>
            <a:r>
              <a:rPr lang="ko-KR" altLang="en-US" sz="800" dirty="0">
                <a:solidFill>
                  <a:srgbClr val="333333"/>
                </a:solidFill>
                <a:latin typeface="apple sd gothic neo"/>
              </a:rPr>
              <a:t>문의</a:t>
            </a:r>
            <a:r>
              <a:rPr lang="en-US" altLang="ko-KR" sz="800" dirty="0">
                <a:solidFill>
                  <a:srgbClr val="333333"/>
                </a:solidFill>
                <a:latin typeface="apple sd gothic neo"/>
              </a:rPr>
              <a:t>]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rgbClr val="333333"/>
                </a:solidFill>
                <a:latin typeface="apple sd gothic neo"/>
              </a:rPr>
              <a:t>문의전화</a:t>
            </a:r>
            <a:endParaRPr lang="en-US" altLang="ko-KR" sz="800" dirty="0">
              <a:solidFill>
                <a:srgbClr val="333333"/>
              </a:solidFill>
              <a:latin typeface="apple sd gothic neo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rgbClr val="333333"/>
                </a:solidFill>
                <a:latin typeface="apple sd gothic neo"/>
              </a:rPr>
              <a:t>문의시간</a:t>
            </a:r>
            <a:endParaRPr lang="en-US" altLang="ko-KR" sz="800" dirty="0">
              <a:solidFill>
                <a:srgbClr val="333333"/>
              </a:solidFill>
              <a:latin typeface="apple sd gothic neo"/>
            </a:endParaRPr>
          </a:p>
          <a:p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B55AD9-C048-0A12-E0FD-9F191E66F58C}"/>
              </a:ext>
            </a:extLst>
          </p:cNvPr>
          <p:cNvSpPr txBox="1"/>
          <p:nvPr/>
        </p:nvSpPr>
        <p:spPr>
          <a:xfrm>
            <a:off x="4421771" y="4153974"/>
            <a:ext cx="31033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333333"/>
                </a:solidFill>
                <a:latin typeface="apple sd gothic neo"/>
              </a:rPr>
              <a:t>[</a:t>
            </a:r>
            <a:r>
              <a:rPr lang="ko-KR" altLang="en-US" sz="800" dirty="0" err="1">
                <a:solidFill>
                  <a:srgbClr val="333333"/>
                </a:solidFill>
                <a:latin typeface="apple sd gothic neo"/>
              </a:rPr>
              <a:t>취소수수료안내</a:t>
            </a:r>
            <a:r>
              <a:rPr lang="en-US" altLang="ko-KR" sz="800" dirty="0">
                <a:solidFill>
                  <a:srgbClr val="333333"/>
                </a:solidFill>
                <a:latin typeface="apple sd gothic neo"/>
              </a:rPr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solidFill>
                  <a:srgbClr val="333333"/>
                </a:solidFill>
                <a:latin typeface="apple sd gothic neo"/>
              </a:rPr>
              <a:t>안내문구</a:t>
            </a:r>
            <a:r>
              <a:rPr lang="en-US" altLang="ko-KR" sz="800" dirty="0">
                <a:solidFill>
                  <a:srgbClr val="333333"/>
                </a:solidFill>
                <a:latin typeface="apple sd gothic neo"/>
              </a:rPr>
              <a:t>1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solidFill>
                  <a:srgbClr val="333333"/>
                </a:solidFill>
                <a:latin typeface="apple sd gothic neo"/>
              </a:rPr>
              <a:t>안내문구</a:t>
            </a:r>
            <a:r>
              <a:rPr lang="en-US" altLang="ko-KR" sz="800" dirty="0">
                <a:solidFill>
                  <a:srgbClr val="333333"/>
                </a:solidFill>
                <a:latin typeface="apple sd gothic neo"/>
              </a:rPr>
              <a:t>2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solidFill>
                  <a:srgbClr val="333333"/>
                </a:solidFill>
                <a:latin typeface="apple sd gothic neo"/>
              </a:rPr>
              <a:t>안내문구</a:t>
            </a:r>
            <a:r>
              <a:rPr lang="en-US" altLang="ko-KR" sz="800" dirty="0">
                <a:solidFill>
                  <a:srgbClr val="333333"/>
                </a:solidFill>
                <a:latin typeface="apple sd gothic neo"/>
              </a:rPr>
              <a:t>3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800" dirty="0">
              <a:solidFill>
                <a:srgbClr val="333333"/>
              </a:solidFill>
              <a:latin typeface="apple sd gothic neo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800" dirty="0">
              <a:solidFill>
                <a:srgbClr val="333333"/>
              </a:solidFill>
              <a:latin typeface="apple sd gothic neo"/>
            </a:endParaRPr>
          </a:p>
          <a:p>
            <a:r>
              <a:rPr lang="en-US" altLang="ko-KR" sz="800" dirty="0">
                <a:solidFill>
                  <a:srgbClr val="333333"/>
                </a:solidFill>
                <a:latin typeface="apple sd gothic neo"/>
              </a:rPr>
              <a:t>[</a:t>
            </a:r>
            <a:r>
              <a:rPr lang="ko-KR" altLang="en-US" sz="800" dirty="0">
                <a:solidFill>
                  <a:srgbClr val="333333"/>
                </a:solidFill>
                <a:latin typeface="apple sd gothic neo"/>
              </a:rPr>
              <a:t>취소유의사항</a:t>
            </a:r>
            <a:r>
              <a:rPr lang="en-US" altLang="ko-KR" sz="800" dirty="0">
                <a:solidFill>
                  <a:srgbClr val="333333"/>
                </a:solidFill>
                <a:latin typeface="apple sd gothic neo"/>
              </a:rPr>
              <a:t>]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solidFill>
                  <a:srgbClr val="333333"/>
                </a:solidFill>
                <a:latin typeface="apple sd gothic neo"/>
              </a:rPr>
              <a:t>유의사항</a:t>
            </a:r>
            <a:r>
              <a:rPr lang="en-US" altLang="ko-KR" sz="800" dirty="0">
                <a:solidFill>
                  <a:srgbClr val="333333"/>
                </a:solidFill>
                <a:latin typeface="apple sd gothic neo"/>
              </a:rPr>
              <a:t>1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solidFill>
                  <a:srgbClr val="333333"/>
                </a:solidFill>
                <a:latin typeface="apple sd gothic neo"/>
              </a:rPr>
              <a:t>유의사항</a:t>
            </a:r>
            <a:r>
              <a:rPr lang="en-US" altLang="ko-KR" sz="800" dirty="0">
                <a:solidFill>
                  <a:srgbClr val="333333"/>
                </a:solidFill>
                <a:latin typeface="apple sd gothic neo"/>
              </a:rPr>
              <a:t>2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800" dirty="0">
                <a:solidFill>
                  <a:srgbClr val="333333"/>
                </a:solidFill>
                <a:latin typeface="apple sd gothic neo"/>
              </a:rPr>
              <a:t>유의사항</a:t>
            </a:r>
            <a:r>
              <a:rPr lang="en-US" altLang="ko-KR" sz="800" dirty="0">
                <a:solidFill>
                  <a:srgbClr val="333333"/>
                </a:solidFill>
                <a:latin typeface="apple sd gothic neo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6EFAEB-2A9E-C180-2B9A-FBD3B6DE29BE}"/>
              </a:ext>
            </a:extLst>
          </p:cNvPr>
          <p:cNvSpPr txBox="1"/>
          <p:nvPr/>
        </p:nvSpPr>
        <p:spPr>
          <a:xfrm>
            <a:off x="4420311" y="2682269"/>
            <a:ext cx="3103345" cy="662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유의사항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관리자페이지에서 게시판 입력폼을 활용하여 텍스트 또는 이미지첨부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6A09D9-4E43-E7DF-F84E-7A6C132F3040}"/>
              </a:ext>
            </a:extLst>
          </p:cNvPr>
          <p:cNvSpPr txBox="1"/>
          <p:nvPr/>
        </p:nvSpPr>
        <p:spPr>
          <a:xfrm>
            <a:off x="4420311" y="5677741"/>
            <a:ext cx="3103345" cy="662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환불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교환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관리자페이지에서 게시판 입력폼을 활용하여 텍스트 또는 이미지첨부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63AF113A-2127-57BF-D8E5-37E9D019A8BE}"/>
              </a:ext>
            </a:extLst>
          </p:cNvPr>
          <p:cNvSpPr/>
          <p:nvPr/>
        </p:nvSpPr>
        <p:spPr>
          <a:xfrm rot="5400000">
            <a:off x="223609" y="3357322"/>
            <a:ext cx="4728954" cy="57462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CF075C0D-8DED-6509-217E-222CF3CF0D86}"/>
              </a:ext>
            </a:extLst>
          </p:cNvPr>
          <p:cNvGrpSpPr/>
          <p:nvPr/>
        </p:nvGrpSpPr>
        <p:grpSpPr>
          <a:xfrm>
            <a:off x="2043443" y="1645915"/>
            <a:ext cx="1126482" cy="2002973"/>
            <a:chOff x="1947644" y="1280158"/>
            <a:chExt cx="1126482" cy="2002973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73BE3EB-B077-E928-F51D-C083A0FAFC5E}"/>
                </a:ext>
              </a:extLst>
            </p:cNvPr>
            <p:cNvSpPr/>
            <p:nvPr/>
          </p:nvSpPr>
          <p:spPr>
            <a:xfrm>
              <a:off x="1947645" y="1280158"/>
              <a:ext cx="1126481" cy="200297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1A861B-9975-EB0E-B023-B1E71BBE6D85}"/>
                </a:ext>
              </a:extLst>
            </p:cNvPr>
            <p:cNvSpPr/>
            <p:nvPr/>
          </p:nvSpPr>
          <p:spPr>
            <a:xfrm>
              <a:off x="1998848" y="1367241"/>
              <a:ext cx="1024074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상품명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CB33A18-C471-7A6E-AFDF-24AB9AF7317E}"/>
                </a:ext>
              </a:extLst>
            </p:cNvPr>
            <p:cNvSpPr/>
            <p:nvPr/>
          </p:nvSpPr>
          <p:spPr>
            <a:xfrm>
              <a:off x="1998848" y="1620745"/>
              <a:ext cx="1024074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>
                  <a:solidFill>
                    <a:schemeClr val="tx1"/>
                  </a:solidFill>
                </a:rPr>
                <a:t>판매가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9E32235-2EF9-6578-49A9-8061B60F204B}"/>
                </a:ext>
              </a:extLst>
            </p:cNvPr>
            <p:cNvSpPr/>
            <p:nvPr/>
          </p:nvSpPr>
          <p:spPr>
            <a:xfrm>
              <a:off x="1998848" y="1859262"/>
              <a:ext cx="1024074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옵션명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11AC094-06BC-4C88-AF91-5D3BF72B36C0}"/>
                </a:ext>
              </a:extLst>
            </p:cNvPr>
            <p:cNvSpPr/>
            <p:nvPr/>
          </p:nvSpPr>
          <p:spPr>
            <a:xfrm>
              <a:off x="1998848" y="2095003"/>
              <a:ext cx="1024074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chemeClr val="tx1"/>
                  </a:solidFill>
                </a:rPr>
                <a:t>권종선택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B47C28E-FE91-82B4-8B7D-C96C3C96FF42}"/>
                </a:ext>
              </a:extLst>
            </p:cNvPr>
            <p:cNvSpPr/>
            <p:nvPr/>
          </p:nvSpPr>
          <p:spPr>
            <a:xfrm>
              <a:off x="1998847" y="3021878"/>
              <a:ext cx="1024075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ysClr val="windowText" lastClr="000000"/>
                  </a:solidFill>
                </a:rPr>
                <a:t>구매하기</a:t>
              </a: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AA722A0C-1421-1EBA-F1F9-42B5D8E355DE}"/>
                </a:ext>
              </a:extLst>
            </p:cNvPr>
            <p:cNvSpPr/>
            <p:nvPr/>
          </p:nvSpPr>
          <p:spPr>
            <a:xfrm flipV="1">
              <a:off x="2865120" y="1901824"/>
              <a:ext cx="139338" cy="11517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43D2E2D5-9C7A-ABD2-745B-0997BC499AB9}"/>
                </a:ext>
              </a:extLst>
            </p:cNvPr>
            <p:cNvSpPr/>
            <p:nvPr/>
          </p:nvSpPr>
          <p:spPr>
            <a:xfrm flipV="1">
              <a:off x="2865120" y="2153016"/>
              <a:ext cx="139338" cy="11517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48B97D36-E621-EB3C-87C1-BBB78694E091}"/>
                </a:ext>
              </a:extLst>
            </p:cNvPr>
            <p:cNvCxnSpPr>
              <a:cxnSpLocks/>
            </p:cNvCxnSpPr>
            <p:nvPr/>
          </p:nvCxnSpPr>
          <p:spPr>
            <a:xfrm>
              <a:off x="1998848" y="2341970"/>
              <a:ext cx="102407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5F2C789B-B09A-3E13-77DA-A7328583AE19}"/>
                </a:ext>
              </a:extLst>
            </p:cNvPr>
            <p:cNvCxnSpPr>
              <a:cxnSpLocks/>
            </p:cNvCxnSpPr>
            <p:nvPr/>
          </p:nvCxnSpPr>
          <p:spPr>
            <a:xfrm>
              <a:off x="1998848" y="2792820"/>
              <a:ext cx="102407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C3E91FA-981B-CCC6-F351-8276FCE561C2}"/>
                </a:ext>
              </a:extLst>
            </p:cNvPr>
            <p:cNvSpPr/>
            <p:nvPr/>
          </p:nvSpPr>
          <p:spPr>
            <a:xfrm>
              <a:off x="1998848" y="2807199"/>
              <a:ext cx="1024074" cy="200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총 상품 금액 </a:t>
              </a:r>
              <a:r>
                <a:rPr lang="en-US" altLang="ko-KR" sz="1000" dirty="0">
                  <a:solidFill>
                    <a:schemeClr val="tx1"/>
                  </a:solidFill>
                </a:rPr>
                <a:t>: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F436744-FFBC-D8F7-8F4C-489A6E6CDA5A}"/>
                </a:ext>
              </a:extLst>
            </p:cNvPr>
            <p:cNvSpPr txBox="1"/>
            <p:nvPr/>
          </p:nvSpPr>
          <p:spPr>
            <a:xfrm>
              <a:off x="1947644" y="2379108"/>
              <a:ext cx="11264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latin typeface="+mj-lt"/>
                </a:rPr>
                <a:t>OO</a:t>
              </a:r>
              <a:r>
                <a:rPr lang="ko-KR" altLang="en-US" sz="500" dirty="0">
                  <a:latin typeface="+mj-lt"/>
                </a:rPr>
                <a:t>투어패스 </a:t>
              </a:r>
              <a:r>
                <a:rPr lang="en-US" altLang="ko-KR" sz="500" dirty="0">
                  <a:latin typeface="+mj-lt"/>
                </a:rPr>
                <a:t>/ </a:t>
              </a:r>
              <a:r>
                <a:rPr lang="ko-KR" altLang="en-US" sz="500" dirty="0" err="1">
                  <a:latin typeface="+mj-lt"/>
                </a:rPr>
                <a:t>옵션명</a:t>
              </a:r>
              <a:r>
                <a:rPr lang="ko-KR" altLang="en-US" sz="500" dirty="0">
                  <a:latin typeface="+mj-lt"/>
                </a:rPr>
                <a:t> </a:t>
              </a:r>
              <a:r>
                <a:rPr lang="en-US" altLang="ko-KR" sz="500" dirty="0">
                  <a:latin typeface="+mj-lt"/>
                </a:rPr>
                <a:t>/</a:t>
              </a:r>
              <a:r>
                <a:rPr lang="ko-KR" altLang="en-US" sz="500" dirty="0" err="1">
                  <a:latin typeface="+mj-lt"/>
                </a:rPr>
                <a:t>권종명</a:t>
              </a:r>
              <a:endParaRPr lang="ko-KR" altLang="en-US" sz="500" dirty="0">
                <a:latin typeface="+mj-lt"/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B6FE3EE-1687-CD2D-F43C-A5E0E4C30A82}"/>
                </a:ext>
              </a:extLst>
            </p:cNvPr>
            <p:cNvGrpSpPr/>
            <p:nvPr/>
          </p:nvGrpSpPr>
          <p:grpSpPr>
            <a:xfrm>
              <a:off x="2008888" y="2605000"/>
              <a:ext cx="412732" cy="136808"/>
              <a:chOff x="1998848" y="2562246"/>
              <a:chExt cx="604281" cy="200301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D49C782F-5205-0E0C-78A9-E2FBF92210D7}"/>
                  </a:ext>
                </a:extLst>
              </p:cNvPr>
              <p:cNvSpPr/>
              <p:nvPr/>
            </p:nvSpPr>
            <p:spPr>
              <a:xfrm>
                <a:off x="1998848" y="2562246"/>
                <a:ext cx="201427" cy="2003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-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CF2DD545-5F2B-A565-9160-4084FF4A53BB}"/>
                  </a:ext>
                </a:extLst>
              </p:cNvPr>
              <p:cNvSpPr/>
              <p:nvPr/>
            </p:nvSpPr>
            <p:spPr>
              <a:xfrm>
                <a:off x="2200275" y="2562246"/>
                <a:ext cx="201427" cy="2003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C1C6186-D4D2-5A87-0BE9-596BC47797FF}"/>
                  </a:ext>
                </a:extLst>
              </p:cNvPr>
              <p:cNvSpPr/>
              <p:nvPr/>
            </p:nvSpPr>
            <p:spPr>
              <a:xfrm>
                <a:off x="2401702" y="2562246"/>
                <a:ext cx="201427" cy="2003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+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E3D816C-9006-675E-3023-222D8E9056A0}"/>
                </a:ext>
              </a:extLst>
            </p:cNvPr>
            <p:cNvSpPr txBox="1"/>
            <p:nvPr/>
          </p:nvSpPr>
          <p:spPr>
            <a:xfrm>
              <a:off x="2457450" y="2581071"/>
              <a:ext cx="56547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>
                  <a:latin typeface="+mj-lt"/>
                </a:rPr>
                <a:t>결제금액</a:t>
              </a:r>
            </a:p>
          </p:txBody>
        </p: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AEFA9EC-0C32-8444-E575-A40D9A84E51B}"/>
              </a:ext>
            </a:extLst>
          </p:cNvPr>
          <p:cNvCxnSpPr>
            <a:cxnSpLocks/>
            <a:stCxn id="127" idx="3"/>
            <a:endCxn id="16" idx="1"/>
          </p:cNvCxnSpPr>
          <p:nvPr/>
        </p:nvCxnSpPr>
        <p:spPr>
          <a:xfrm flipV="1">
            <a:off x="1989055" y="1741382"/>
            <a:ext cx="2432716" cy="3433607"/>
          </a:xfrm>
          <a:prstGeom prst="bentConnector3">
            <a:avLst>
              <a:gd name="adj1" fmla="val 560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A742FDD0-0CA8-9AC3-91B4-A7DEE485659C}"/>
              </a:ext>
            </a:extLst>
          </p:cNvPr>
          <p:cNvCxnSpPr>
            <a:cxnSpLocks/>
            <a:stCxn id="128" idx="3"/>
            <a:endCxn id="17" idx="1"/>
          </p:cNvCxnSpPr>
          <p:nvPr/>
        </p:nvCxnSpPr>
        <p:spPr>
          <a:xfrm flipV="1">
            <a:off x="1989055" y="4815694"/>
            <a:ext cx="2432716" cy="733132"/>
          </a:xfrm>
          <a:prstGeom prst="bentConnector3">
            <a:avLst>
              <a:gd name="adj1" fmla="val 60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A5278BE4-B96B-1DB9-D478-3EE254282794}"/>
              </a:ext>
            </a:extLst>
          </p:cNvPr>
          <p:cNvCxnSpPr/>
          <p:nvPr/>
        </p:nvCxnSpPr>
        <p:spPr>
          <a:xfrm>
            <a:off x="203203" y="3657570"/>
            <a:ext cx="303670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9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B0F64-0760-9461-5816-EC03B058BA06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기획안 업데이트 로그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85AE7-32C5-0BC7-FA84-5F5782E9EA33}"/>
              </a:ext>
            </a:extLst>
          </p:cNvPr>
          <p:cNvSpPr txBox="1"/>
          <p:nvPr/>
        </p:nvSpPr>
        <p:spPr>
          <a:xfrm>
            <a:off x="496710" y="688620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V001.  </a:t>
            </a:r>
            <a:r>
              <a:rPr lang="ko-KR" altLang="en-US" sz="1200" dirty="0"/>
              <a:t>초안작성</a:t>
            </a:r>
          </a:p>
        </p:txBody>
      </p:sp>
    </p:spTree>
    <p:extLst>
      <p:ext uri="{BB962C8B-B14F-4D97-AF65-F5344CB8AC3E}">
        <p14:creationId xmlns:p14="http://schemas.microsoft.com/office/powerpoint/2010/main" val="3156042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C73CAA0-5B03-15C1-03A8-E83F6C477BB6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EEEDDE-ED0C-89BF-CC61-E6BFD536B0CE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메뉴별</a:t>
            </a:r>
            <a:r>
              <a:rPr lang="ko-KR" altLang="en-US" dirty="0"/>
              <a:t> 표시화면 </a:t>
            </a:r>
            <a:r>
              <a:rPr lang="en-US" altLang="ko-KR" dirty="0"/>
              <a:t>- </a:t>
            </a:r>
            <a:r>
              <a:rPr lang="ko-KR" altLang="en-US" dirty="0"/>
              <a:t>이벤트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9C467A-F3FE-094F-064E-39C189989551}"/>
              </a:ext>
            </a:extLst>
          </p:cNvPr>
          <p:cNvSpPr/>
          <p:nvPr/>
        </p:nvSpPr>
        <p:spPr>
          <a:xfrm>
            <a:off x="203377" y="860206"/>
            <a:ext cx="7723187" cy="9772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C13558-11B6-BCCB-47A3-4A8EA4DAC897}"/>
              </a:ext>
            </a:extLst>
          </p:cNvPr>
          <p:cNvSpPr/>
          <p:nvPr/>
        </p:nvSpPr>
        <p:spPr>
          <a:xfrm>
            <a:off x="545630" y="982959"/>
            <a:ext cx="1080000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6BC63F-99F7-271F-5170-9BEB863E2C97}"/>
              </a:ext>
            </a:extLst>
          </p:cNvPr>
          <p:cNvSpPr/>
          <p:nvPr/>
        </p:nvSpPr>
        <p:spPr>
          <a:xfrm>
            <a:off x="6691749" y="982959"/>
            <a:ext cx="892562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F5B1D-9150-10A9-181C-3E0250AF0AFE}"/>
              </a:ext>
            </a:extLst>
          </p:cNvPr>
          <p:cNvSpPr/>
          <p:nvPr/>
        </p:nvSpPr>
        <p:spPr>
          <a:xfrm>
            <a:off x="5795026" y="982959"/>
            <a:ext cx="892562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F972C82-61F1-FDD4-A436-38620BD1F68B}"/>
              </a:ext>
            </a:extLst>
          </p:cNvPr>
          <p:cNvSpPr/>
          <p:nvPr/>
        </p:nvSpPr>
        <p:spPr>
          <a:xfrm>
            <a:off x="1706292" y="982959"/>
            <a:ext cx="3843774" cy="29506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지역이나 상품을 검색해보세요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1ACBC0-1516-C35E-CC5D-9C9194BF6A88}"/>
              </a:ext>
            </a:extLst>
          </p:cNvPr>
          <p:cNvSpPr/>
          <p:nvPr/>
        </p:nvSpPr>
        <p:spPr>
          <a:xfrm>
            <a:off x="545630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홈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ED4938-6129-F2A0-67F3-78BF60566756}"/>
              </a:ext>
            </a:extLst>
          </p:cNvPr>
          <p:cNvSpPr/>
          <p:nvPr/>
        </p:nvSpPr>
        <p:spPr>
          <a:xfrm>
            <a:off x="2968376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투어패스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956B82-46E4-B6F1-827F-1AAF219C6B92}"/>
              </a:ext>
            </a:extLst>
          </p:cNvPr>
          <p:cNvSpPr/>
          <p:nvPr/>
        </p:nvSpPr>
        <p:spPr>
          <a:xfrm>
            <a:off x="4179749" y="1357724"/>
            <a:ext cx="981818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ACE51A-BBC3-EC94-DEEA-04B1571A02A6}"/>
              </a:ext>
            </a:extLst>
          </p:cNvPr>
          <p:cNvSpPr/>
          <p:nvPr/>
        </p:nvSpPr>
        <p:spPr>
          <a:xfrm>
            <a:off x="6602493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6D43BE-416D-CD61-7EA8-B9F82C77EA6D}"/>
              </a:ext>
            </a:extLst>
          </p:cNvPr>
          <p:cNvSpPr/>
          <p:nvPr/>
        </p:nvSpPr>
        <p:spPr>
          <a:xfrm>
            <a:off x="1757003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BEST/</a:t>
            </a:r>
            <a:r>
              <a:rPr lang="ko-KR" altLang="en-US" sz="105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23240B-0169-0CDF-3470-567AD278D10E}"/>
              </a:ext>
            </a:extLst>
          </p:cNvPr>
          <p:cNvSpPr/>
          <p:nvPr/>
        </p:nvSpPr>
        <p:spPr>
          <a:xfrm>
            <a:off x="8252352" y="860206"/>
            <a:ext cx="3624352" cy="9772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6C0432-43FC-9FE9-80CD-B2A6C28B0946}"/>
              </a:ext>
            </a:extLst>
          </p:cNvPr>
          <p:cNvSpPr/>
          <p:nvPr/>
        </p:nvSpPr>
        <p:spPr>
          <a:xfrm>
            <a:off x="9682225" y="897916"/>
            <a:ext cx="737655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899CA15-CC30-A6FD-AFE4-79CCEEEB1E9B}"/>
              </a:ext>
            </a:extLst>
          </p:cNvPr>
          <p:cNvSpPr/>
          <p:nvPr/>
        </p:nvSpPr>
        <p:spPr>
          <a:xfrm>
            <a:off x="8317358" y="1260709"/>
            <a:ext cx="3494341" cy="22168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지역이나 상품을 검색해보세요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4AA0C6-9688-7302-EB2E-E0D26CF4E64A}"/>
              </a:ext>
            </a:extLst>
          </p:cNvPr>
          <p:cNvSpPr/>
          <p:nvPr/>
        </p:nvSpPr>
        <p:spPr>
          <a:xfrm>
            <a:off x="11198293" y="961613"/>
            <a:ext cx="609632" cy="2216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DF483A-B5F6-0F12-1FC3-71CAC4E9B4FA}"/>
              </a:ext>
            </a:extLst>
          </p:cNvPr>
          <p:cNvSpPr/>
          <p:nvPr/>
        </p:nvSpPr>
        <p:spPr>
          <a:xfrm>
            <a:off x="10588914" y="961613"/>
            <a:ext cx="609632" cy="2216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150767-9AB7-EC0B-8DBE-3054F46144F6}"/>
              </a:ext>
            </a:extLst>
          </p:cNvPr>
          <p:cNvSpPr/>
          <p:nvPr/>
        </p:nvSpPr>
        <p:spPr>
          <a:xfrm>
            <a:off x="8318348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F01A70-C5B6-ED7B-42F5-7B459BA7C654}"/>
              </a:ext>
            </a:extLst>
          </p:cNvPr>
          <p:cNvSpPr/>
          <p:nvPr/>
        </p:nvSpPr>
        <p:spPr>
          <a:xfrm>
            <a:off x="8906176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인기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685643-54FE-27F5-AE34-7C36D373D9C5}"/>
              </a:ext>
            </a:extLst>
          </p:cNvPr>
          <p:cNvSpPr/>
          <p:nvPr/>
        </p:nvSpPr>
        <p:spPr>
          <a:xfrm>
            <a:off x="9494004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투어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패스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EDE56E-E769-EC20-9AE1-D4F8BA70CFB7}"/>
              </a:ext>
            </a:extLst>
          </p:cNvPr>
          <p:cNvSpPr/>
          <p:nvPr/>
        </p:nvSpPr>
        <p:spPr>
          <a:xfrm>
            <a:off x="10081832" y="1504731"/>
            <a:ext cx="554211" cy="295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2253E2-5FFD-8348-00CE-15F628AC4341}"/>
              </a:ext>
            </a:extLst>
          </p:cNvPr>
          <p:cNvSpPr/>
          <p:nvPr/>
        </p:nvSpPr>
        <p:spPr>
          <a:xfrm>
            <a:off x="11257488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고객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센터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7E8FAC-27EE-A1B6-FEE0-5CD8DEFAAE53}"/>
              </a:ext>
            </a:extLst>
          </p:cNvPr>
          <p:cNvSpPr/>
          <p:nvPr/>
        </p:nvSpPr>
        <p:spPr>
          <a:xfrm>
            <a:off x="203203" y="2257778"/>
            <a:ext cx="3036706" cy="4070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446606-A702-DD9C-1606-AEE82620E3A7}"/>
              </a:ext>
            </a:extLst>
          </p:cNvPr>
          <p:cNvSpPr/>
          <p:nvPr/>
        </p:nvSpPr>
        <p:spPr>
          <a:xfrm>
            <a:off x="203203" y="1926506"/>
            <a:ext cx="3036706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F68742-D402-EEC6-8A7D-0A984A79D08D}"/>
              </a:ext>
            </a:extLst>
          </p:cNvPr>
          <p:cNvSpPr/>
          <p:nvPr/>
        </p:nvSpPr>
        <p:spPr>
          <a:xfrm>
            <a:off x="203203" y="6327809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C18BEA-7D0D-A625-167A-6EE2740879C8}"/>
              </a:ext>
            </a:extLst>
          </p:cNvPr>
          <p:cNvSpPr/>
          <p:nvPr/>
        </p:nvSpPr>
        <p:spPr>
          <a:xfrm>
            <a:off x="341235" y="2581080"/>
            <a:ext cx="2760642" cy="304465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237D357-F201-E992-7749-D4E5D89EDDA4}"/>
              </a:ext>
            </a:extLst>
          </p:cNvPr>
          <p:cNvSpPr/>
          <p:nvPr/>
        </p:nvSpPr>
        <p:spPr>
          <a:xfrm>
            <a:off x="8157597" y="1926507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90806CB-80D5-BDB9-8DFA-2C92FFFC1223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1B7728-77B9-2DB5-20F9-A4BC7EA88AD2}"/>
              </a:ext>
            </a:extLst>
          </p:cNvPr>
          <p:cNvSpPr/>
          <p:nvPr/>
        </p:nvSpPr>
        <p:spPr>
          <a:xfrm>
            <a:off x="8157597" y="2257777"/>
            <a:ext cx="2044799" cy="4081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C2ECD79-156B-D7F3-DBF7-664AF4C1895A}"/>
              </a:ext>
            </a:extLst>
          </p:cNvPr>
          <p:cNvSpPr/>
          <p:nvPr/>
        </p:nvSpPr>
        <p:spPr>
          <a:xfrm>
            <a:off x="8157597" y="6339100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92B5851-EC69-10CC-2E55-6D2896178CD1}"/>
              </a:ext>
            </a:extLst>
          </p:cNvPr>
          <p:cNvSpPr/>
          <p:nvPr/>
        </p:nvSpPr>
        <p:spPr>
          <a:xfrm>
            <a:off x="8263219" y="2581079"/>
            <a:ext cx="1826232" cy="30446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33641A-6062-A9BE-E9DF-64C1C7137AD6}"/>
              </a:ext>
            </a:extLst>
          </p:cNvPr>
          <p:cNvSpPr txBox="1"/>
          <p:nvPr/>
        </p:nvSpPr>
        <p:spPr>
          <a:xfrm>
            <a:off x="3530396" y="5407727"/>
            <a:ext cx="3594846" cy="431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가장 최신등록순으로 리스트형 표기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쿠폰 항목 클릭 시 상세화면으로 이동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5A0174-834D-994D-7039-5C43F0AE8200}"/>
              </a:ext>
            </a:extLst>
          </p:cNvPr>
          <p:cNvSpPr txBox="1"/>
          <p:nvPr/>
        </p:nvSpPr>
        <p:spPr>
          <a:xfrm>
            <a:off x="3530395" y="5142994"/>
            <a:ext cx="22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</a:t>
            </a:r>
            <a:r>
              <a:rPr lang="en-US" altLang="ko-KR" sz="1000" dirty="0"/>
              <a:t>/</a:t>
            </a:r>
            <a:r>
              <a:rPr lang="ko-KR" altLang="en-US" sz="1000" dirty="0"/>
              <a:t>쿠폰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B1CF5B0-3583-95C9-BB00-794B2DC98388}"/>
              </a:ext>
            </a:extLst>
          </p:cNvPr>
          <p:cNvSpPr/>
          <p:nvPr/>
        </p:nvSpPr>
        <p:spPr>
          <a:xfrm>
            <a:off x="436005" y="3190288"/>
            <a:ext cx="2559744" cy="614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이벤트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쿠폰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D6B1E7-9613-9531-B432-8E02DE00246C}"/>
              </a:ext>
            </a:extLst>
          </p:cNvPr>
          <p:cNvSpPr txBox="1"/>
          <p:nvPr/>
        </p:nvSpPr>
        <p:spPr>
          <a:xfrm>
            <a:off x="352167" y="2590331"/>
            <a:ext cx="238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이벤트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쿠폰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0385A64-89EB-E96E-37D8-05A87A6CCE9A}"/>
              </a:ext>
            </a:extLst>
          </p:cNvPr>
          <p:cNvSpPr/>
          <p:nvPr/>
        </p:nvSpPr>
        <p:spPr>
          <a:xfrm>
            <a:off x="436005" y="3892360"/>
            <a:ext cx="2559744" cy="614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이벤트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쿠폰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12DE33-C549-BD42-239E-447440CDDACD}"/>
              </a:ext>
            </a:extLst>
          </p:cNvPr>
          <p:cNvSpPr/>
          <p:nvPr/>
        </p:nvSpPr>
        <p:spPr>
          <a:xfrm>
            <a:off x="436005" y="4591576"/>
            <a:ext cx="2559744" cy="614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이벤트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쿠폰 </a:t>
            </a:r>
            <a:r>
              <a:rPr lang="en-US" altLang="ko-KR" sz="1000" dirty="0">
                <a:solidFill>
                  <a:schemeClr val="tx1"/>
                </a:solidFill>
              </a:rPr>
              <a:t>#...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856FEE-AAEA-5F39-7677-D7D5AE0ACB0E}"/>
              </a:ext>
            </a:extLst>
          </p:cNvPr>
          <p:cNvSpPr txBox="1"/>
          <p:nvPr/>
        </p:nvSpPr>
        <p:spPr>
          <a:xfrm>
            <a:off x="8267060" y="2590331"/>
            <a:ext cx="181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이벤트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쿠폰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8490D1B-3AFF-BD99-64FA-002A9A36EA8B}"/>
              </a:ext>
            </a:extLst>
          </p:cNvPr>
          <p:cNvSpPr/>
          <p:nvPr/>
        </p:nvSpPr>
        <p:spPr>
          <a:xfrm>
            <a:off x="8302165" y="3190288"/>
            <a:ext cx="1748340" cy="614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이벤트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쿠폰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647090F-B5EC-992E-C119-5FDAE604B141}"/>
              </a:ext>
            </a:extLst>
          </p:cNvPr>
          <p:cNvSpPr/>
          <p:nvPr/>
        </p:nvSpPr>
        <p:spPr>
          <a:xfrm>
            <a:off x="8302165" y="3892360"/>
            <a:ext cx="1748340" cy="614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이벤트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쿠폰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AC4779D-2977-AA63-86D2-F6A01B2B1E5C}"/>
              </a:ext>
            </a:extLst>
          </p:cNvPr>
          <p:cNvSpPr/>
          <p:nvPr/>
        </p:nvSpPr>
        <p:spPr>
          <a:xfrm>
            <a:off x="8302165" y="4591576"/>
            <a:ext cx="1748340" cy="614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이벤트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쿠폰 </a:t>
            </a:r>
            <a:r>
              <a:rPr lang="en-US" altLang="ko-KR" sz="1000" dirty="0">
                <a:solidFill>
                  <a:schemeClr val="tx1"/>
                </a:solidFill>
              </a:rPr>
              <a:t>#...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82BCC0A-4613-C35F-6301-7536D92BB5AD}"/>
              </a:ext>
            </a:extLst>
          </p:cNvPr>
          <p:cNvSpPr/>
          <p:nvPr/>
        </p:nvSpPr>
        <p:spPr>
          <a:xfrm>
            <a:off x="3530394" y="2353067"/>
            <a:ext cx="2760642" cy="27714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55D67E-CEE5-1AA1-B1D9-8A3044DE8F19}"/>
              </a:ext>
            </a:extLst>
          </p:cNvPr>
          <p:cNvSpPr txBox="1"/>
          <p:nvPr/>
        </p:nvSpPr>
        <p:spPr>
          <a:xfrm>
            <a:off x="3552167" y="2361776"/>
            <a:ext cx="238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이벤트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쿠폰 글 제목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AFBEFCD-5D07-BD85-A2A0-94777A263380}"/>
              </a:ext>
            </a:extLst>
          </p:cNvPr>
          <p:cNvSpPr/>
          <p:nvPr/>
        </p:nvSpPr>
        <p:spPr>
          <a:xfrm>
            <a:off x="5044768" y="2702072"/>
            <a:ext cx="1224496" cy="15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작성일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2023-04-13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D440097-3BB3-FF98-4C01-A17B9BB20866}"/>
              </a:ext>
            </a:extLst>
          </p:cNvPr>
          <p:cNvSpPr/>
          <p:nvPr/>
        </p:nvSpPr>
        <p:spPr>
          <a:xfrm>
            <a:off x="3630843" y="2968610"/>
            <a:ext cx="2559744" cy="20496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이벤트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쿠폰 </a:t>
            </a:r>
            <a:r>
              <a:rPr lang="en-US" altLang="ko-KR" sz="1000" dirty="0">
                <a:solidFill>
                  <a:schemeClr val="tx1"/>
                </a:solidFill>
              </a:rPr>
              <a:t>1 </a:t>
            </a:r>
            <a:r>
              <a:rPr lang="ko-KR" altLang="en-US" sz="10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6F6413-8999-B630-BDA4-9C5B870D955D}"/>
              </a:ext>
            </a:extLst>
          </p:cNvPr>
          <p:cNvSpPr txBox="1"/>
          <p:nvPr/>
        </p:nvSpPr>
        <p:spPr>
          <a:xfrm>
            <a:off x="3530396" y="6225884"/>
            <a:ext cx="3594846" cy="431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내용표시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내용은 이미지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텍스트 등의 작성기능 포함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64ECCF-C02C-BE02-C890-56875B48F310}"/>
              </a:ext>
            </a:extLst>
          </p:cNvPr>
          <p:cNvSpPr txBox="1"/>
          <p:nvPr/>
        </p:nvSpPr>
        <p:spPr>
          <a:xfrm>
            <a:off x="3530395" y="5961151"/>
            <a:ext cx="22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이벤트</a:t>
            </a:r>
            <a:r>
              <a:rPr lang="en-US" altLang="ko-KR" sz="1000" dirty="0"/>
              <a:t>/</a:t>
            </a:r>
            <a:r>
              <a:rPr lang="ko-KR" altLang="en-US" sz="1000" dirty="0"/>
              <a:t>쿠폰 등록 글 상세화면</a:t>
            </a:r>
          </a:p>
        </p:txBody>
      </p:sp>
    </p:spTree>
    <p:extLst>
      <p:ext uri="{BB962C8B-B14F-4D97-AF65-F5344CB8AC3E}">
        <p14:creationId xmlns:p14="http://schemas.microsoft.com/office/powerpoint/2010/main" val="2211748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8BE2A-DC1A-3364-15A6-255A34411AE9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메뉴별</a:t>
            </a:r>
            <a:r>
              <a:rPr lang="ko-KR" altLang="en-US" dirty="0"/>
              <a:t> 표시화면 </a:t>
            </a:r>
            <a:r>
              <a:rPr lang="en-US" altLang="ko-KR" dirty="0"/>
              <a:t>- </a:t>
            </a:r>
            <a:r>
              <a:rPr lang="ko-KR" altLang="en-US" dirty="0"/>
              <a:t>고객센터</a:t>
            </a:r>
            <a:r>
              <a:rPr lang="en-US" altLang="ko-KR" dirty="0"/>
              <a:t>_</a:t>
            </a:r>
            <a:r>
              <a:rPr lang="ko-KR" altLang="en-US" dirty="0"/>
              <a:t>메인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957609-E1CE-816B-100F-201920FEA408}"/>
              </a:ext>
            </a:extLst>
          </p:cNvPr>
          <p:cNvSpPr/>
          <p:nvPr/>
        </p:nvSpPr>
        <p:spPr>
          <a:xfrm>
            <a:off x="203377" y="860206"/>
            <a:ext cx="7723187" cy="9772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262E85-4B03-D6EB-2B26-EE861DEA423D}"/>
              </a:ext>
            </a:extLst>
          </p:cNvPr>
          <p:cNvSpPr/>
          <p:nvPr/>
        </p:nvSpPr>
        <p:spPr>
          <a:xfrm>
            <a:off x="545630" y="982959"/>
            <a:ext cx="1080000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5C5F14-88B3-3E49-7916-36DC2A254A45}"/>
              </a:ext>
            </a:extLst>
          </p:cNvPr>
          <p:cNvSpPr/>
          <p:nvPr/>
        </p:nvSpPr>
        <p:spPr>
          <a:xfrm>
            <a:off x="6691749" y="982959"/>
            <a:ext cx="892562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44BD11-1F0B-DC31-3E3D-9740136D1030}"/>
              </a:ext>
            </a:extLst>
          </p:cNvPr>
          <p:cNvSpPr/>
          <p:nvPr/>
        </p:nvSpPr>
        <p:spPr>
          <a:xfrm>
            <a:off x="5795026" y="982959"/>
            <a:ext cx="892562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4AE31FD-AA12-0EFD-EB3A-32CC298FB22E}"/>
              </a:ext>
            </a:extLst>
          </p:cNvPr>
          <p:cNvSpPr/>
          <p:nvPr/>
        </p:nvSpPr>
        <p:spPr>
          <a:xfrm>
            <a:off x="1706292" y="982959"/>
            <a:ext cx="3843774" cy="29506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지역이나 상품을 검색해보세요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0EEC21-24AE-B05D-2246-CF558F7735BE}"/>
              </a:ext>
            </a:extLst>
          </p:cNvPr>
          <p:cNvSpPr/>
          <p:nvPr/>
        </p:nvSpPr>
        <p:spPr>
          <a:xfrm>
            <a:off x="545630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홈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985541-F8FD-ADB0-199D-7025BBBF21A4}"/>
              </a:ext>
            </a:extLst>
          </p:cNvPr>
          <p:cNvSpPr/>
          <p:nvPr/>
        </p:nvSpPr>
        <p:spPr>
          <a:xfrm>
            <a:off x="2968376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투어패스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6E2743-4AEF-7A95-DB9E-9F2A0B4716BA}"/>
              </a:ext>
            </a:extLst>
          </p:cNvPr>
          <p:cNvSpPr/>
          <p:nvPr/>
        </p:nvSpPr>
        <p:spPr>
          <a:xfrm>
            <a:off x="4179749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280397-C50B-E978-D3C0-4AC9F148B891}"/>
              </a:ext>
            </a:extLst>
          </p:cNvPr>
          <p:cNvSpPr/>
          <p:nvPr/>
        </p:nvSpPr>
        <p:spPr>
          <a:xfrm>
            <a:off x="6602493" y="1357724"/>
            <a:ext cx="981818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고객센터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B5A74A-2BA8-B2EB-B74D-B4CEDE034D24}"/>
              </a:ext>
            </a:extLst>
          </p:cNvPr>
          <p:cNvSpPr/>
          <p:nvPr/>
        </p:nvSpPr>
        <p:spPr>
          <a:xfrm>
            <a:off x="1757003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BEST/</a:t>
            </a:r>
            <a:r>
              <a:rPr lang="ko-KR" altLang="en-US" sz="105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3F8967-DF23-F663-7226-95A5D8B625B0}"/>
              </a:ext>
            </a:extLst>
          </p:cNvPr>
          <p:cNvSpPr/>
          <p:nvPr/>
        </p:nvSpPr>
        <p:spPr>
          <a:xfrm>
            <a:off x="8252352" y="860206"/>
            <a:ext cx="3624352" cy="9772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6019D6-1446-855A-6036-AB3C33B9411F}"/>
              </a:ext>
            </a:extLst>
          </p:cNvPr>
          <p:cNvSpPr/>
          <p:nvPr/>
        </p:nvSpPr>
        <p:spPr>
          <a:xfrm>
            <a:off x="9682225" y="897916"/>
            <a:ext cx="737655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8DB189D-56AF-D3E6-D5EF-7ADA52FBC865}"/>
              </a:ext>
            </a:extLst>
          </p:cNvPr>
          <p:cNvSpPr/>
          <p:nvPr/>
        </p:nvSpPr>
        <p:spPr>
          <a:xfrm>
            <a:off x="8317358" y="1260709"/>
            <a:ext cx="3494341" cy="22168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지역이나 상품을 검색해보세요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4515F6-F4EF-8FCF-C325-7C1288C54808}"/>
              </a:ext>
            </a:extLst>
          </p:cNvPr>
          <p:cNvSpPr/>
          <p:nvPr/>
        </p:nvSpPr>
        <p:spPr>
          <a:xfrm>
            <a:off x="11198293" y="961613"/>
            <a:ext cx="609632" cy="2216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5173F3-5EE2-AB06-273B-012A47650D0C}"/>
              </a:ext>
            </a:extLst>
          </p:cNvPr>
          <p:cNvSpPr/>
          <p:nvPr/>
        </p:nvSpPr>
        <p:spPr>
          <a:xfrm>
            <a:off x="10588914" y="961613"/>
            <a:ext cx="609632" cy="2216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25D035-9114-3016-7A0C-13DE1AF36C5E}"/>
              </a:ext>
            </a:extLst>
          </p:cNvPr>
          <p:cNvSpPr/>
          <p:nvPr/>
        </p:nvSpPr>
        <p:spPr>
          <a:xfrm>
            <a:off x="8318348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A25892-D329-5921-B5D4-927D63372703}"/>
              </a:ext>
            </a:extLst>
          </p:cNvPr>
          <p:cNvSpPr/>
          <p:nvPr/>
        </p:nvSpPr>
        <p:spPr>
          <a:xfrm>
            <a:off x="8906176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인기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C43E41-E4FD-128F-2FAA-C54A6FA9D87B}"/>
              </a:ext>
            </a:extLst>
          </p:cNvPr>
          <p:cNvSpPr/>
          <p:nvPr/>
        </p:nvSpPr>
        <p:spPr>
          <a:xfrm>
            <a:off x="9494004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투어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패스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9F7546-F9B4-B2EB-4F39-F97DF240E20C}"/>
              </a:ext>
            </a:extLst>
          </p:cNvPr>
          <p:cNvSpPr/>
          <p:nvPr/>
        </p:nvSpPr>
        <p:spPr>
          <a:xfrm>
            <a:off x="10081832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DA441C-2AF5-5B12-6475-E186C4321EED}"/>
              </a:ext>
            </a:extLst>
          </p:cNvPr>
          <p:cNvSpPr/>
          <p:nvPr/>
        </p:nvSpPr>
        <p:spPr>
          <a:xfrm>
            <a:off x="11257488" y="1504731"/>
            <a:ext cx="554211" cy="295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고객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센터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307979D-C65E-0D3D-673E-B38B43A8BEF5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C17C74-325D-E023-3898-EDB01D988396}"/>
              </a:ext>
            </a:extLst>
          </p:cNvPr>
          <p:cNvSpPr/>
          <p:nvPr/>
        </p:nvSpPr>
        <p:spPr>
          <a:xfrm>
            <a:off x="203203" y="2257778"/>
            <a:ext cx="3036706" cy="4070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CEC950-A447-FB2F-71FF-C8E295EB80AA}"/>
              </a:ext>
            </a:extLst>
          </p:cNvPr>
          <p:cNvSpPr/>
          <p:nvPr/>
        </p:nvSpPr>
        <p:spPr>
          <a:xfrm>
            <a:off x="203203" y="1926506"/>
            <a:ext cx="3036706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A602A4E-9D23-6634-B36A-1F21BA7E6291}"/>
              </a:ext>
            </a:extLst>
          </p:cNvPr>
          <p:cNvSpPr/>
          <p:nvPr/>
        </p:nvSpPr>
        <p:spPr>
          <a:xfrm>
            <a:off x="203203" y="6327809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517938-5E71-72B2-747E-8DB9C8BB45FE}"/>
              </a:ext>
            </a:extLst>
          </p:cNvPr>
          <p:cNvSpPr/>
          <p:nvPr/>
        </p:nvSpPr>
        <p:spPr>
          <a:xfrm>
            <a:off x="341235" y="2581080"/>
            <a:ext cx="2760642" cy="35584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8CBEE9-0135-7E32-933C-6767500E55A2}"/>
              </a:ext>
            </a:extLst>
          </p:cNvPr>
          <p:cNvSpPr/>
          <p:nvPr/>
        </p:nvSpPr>
        <p:spPr>
          <a:xfrm>
            <a:off x="8157597" y="1926507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EF2E70-C3B1-9D4B-F03B-F603D2A4A9BA}"/>
              </a:ext>
            </a:extLst>
          </p:cNvPr>
          <p:cNvSpPr/>
          <p:nvPr/>
        </p:nvSpPr>
        <p:spPr>
          <a:xfrm>
            <a:off x="8157597" y="2257777"/>
            <a:ext cx="2044799" cy="4081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E8F200-F9EB-DD4E-24C7-918BF46A1675}"/>
              </a:ext>
            </a:extLst>
          </p:cNvPr>
          <p:cNvSpPr/>
          <p:nvPr/>
        </p:nvSpPr>
        <p:spPr>
          <a:xfrm>
            <a:off x="8157597" y="6339100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87280A-AAD5-7434-08F3-78C36909513C}"/>
              </a:ext>
            </a:extLst>
          </p:cNvPr>
          <p:cNvSpPr/>
          <p:nvPr/>
        </p:nvSpPr>
        <p:spPr>
          <a:xfrm>
            <a:off x="8263219" y="2581079"/>
            <a:ext cx="1826232" cy="35584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52FF28-1CA1-9BF4-D00B-4C7B01F0C11A}"/>
              </a:ext>
            </a:extLst>
          </p:cNvPr>
          <p:cNvSpPr txBox="1"/>
          <p:nvPr/>
        </p:nvSpPr>
        <p:spPr>
          <a:xfrm>
            <a:off x="8267060" y="2590331"/>
            <a:ext cx="181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고객센터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D0727F-A630-0147-205F-81B889F41D11}"/>
              </a:ext>
            </a:extLst>
          </p:cNvPr>
          <p:cNvSpPr/>
          <p:nvPr/>
        </p:nvSpPr>
        <p:spPr>
          <a:xfrm>
            <a:off x="352167" y="3172872"/>
            <a:ext cx="2749710" cy="614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무엇을 도와드릴까요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464227-BB34-AAD1-9D78-57FCD75A1664}"/>
              </a:ext>
            </a:extLst>
          </p:cNvPr>
          <p:cNvSpPr txBox="1"/>
          <p:nvPr/>
        </p:nvSpPr>
        <p:spPr>
          <a:xfrm>
            <a:off x="352167" y="3802051"/>
            <a:ext cx="238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2FDF0A-6139-CB07-AFBD-90C1EB929EB2}"/>
              </a:ext>
            </a:extLst>
          </p:cNvPr>
          <p:cNvSpPr txBox="1"/>
          <p:nvPr/>
        </p:nvSpPr>
        <p:spPr>
          <a:xfrm>
            <a:off x="354446" y="2936016"/>
            <a:ext cx="6913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4EC061-90BB-CD23-3836-ED6D8E5B0481}"/>
              </a:ext>
            </a:extLst>
          </p:cNvPr>
          <p:cNvSpPr txBox="1"/>
          <p:nvPr/>
        </p:nvSpPr>
        <p:spPr>
          <a:xfrm>
            <a:off x="971215" y="2936016"/>
            <a:ext cx="9201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투어패스</a:t>
            </a:r>
            <a:r>
              <a:rPr lang="en-US" altLang="ko-KR" sz="900" b="1" dirty="0"/>
              <a:t>FAQ</a:t>
            </a:r>
            <a:endParaRPr lang="ko-KR" altLang="en-US" sz="9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57711E-55AF-C285-6F83-5C7CCA768231}"/>
              </a:ext>
            </a:extLst>
          </p:cNvPr>
          <p:cNvSpPr txBox="1"/>
          <p:nvPr/>
        </p:nvSpPr>
        <p:spPr>
          <a:xfrm>
            <a:off x="1889532" y="2936016"/>
            <a:ext cx="6913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문의하기</a:t>
            </a:r>
            <a:endParaRPr lang="ko-KR" altLang="en-US" sz="9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3D179B1-B648-8FC1-65EC-E9ECDC5B37F3}"/>
              </a:ext>
            </a:extLst>
          </p:cNvPr>
          <p:cNvSpPr/>
          <p:nvPr/>
        </p:nvSpPr>
        <p:spPr>
          <a:xfrm>
            <a:off x="1824534" y="2642939"/>
            <a:ext cx="641966" cy="187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문의내역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070F942-30D8-1927-95A6-505BFEE4F056}"/>
              </a:ext>
            </a:extLst>
          </p:cNvPr>
          <p:cNvSpPr/>
          <p:nvPr/>
        </p:nvSpPr>
        <p:spPr>
          <a:xfrm>
            <a:off x="2510364" y="2642939"/>
            <a:ext cx="530550" cy="187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graphicFrame>
        <p:nvGraphicFramePr>
          <p:cNvPr id="47" name="표 85">
            <a:extLst>
              <a:ext uri="{FF2B5EF4-FFF2-40B4-BE49-F238E27FC236}">
                <a16:creationId xmlns:a16="http://schemas.microsoft.com/office/drawing/2014/main" id="{C34A57F8-009F-2131-849E-CAE7483DF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01994"/>
              </p:ext>
            </p:extLst>
          </p:nvPr>
        </p:nvGraphicFramePr>
        <p:xfrm>
          <a:off x="343457" y="4079050"/>
          <a:ext cx="2749709" cy="718134"/>
        </p:xfrm>
        <a:graphic>
          <a:graphicData uri="http://schemas.openxmlformats.org/drawingml/2006/table">
            <a:tbl>
              <a:tblPr bandCol="1">
                <a:tableStyleId>{9D7B26C5-4107-4FEC-AEDC-1716B250A1EF}</a:tableStyleId>
              </a:tblPr>
              <a:tblGrid>
                <a:gridCol w="428439">
                  <a:extLst>
                    <a:ext uri="{9D8B030D-6E8A-4147-A177-3AD203B41FA5}">
                      <a16:colId xmlns:a16="http://schemas.microsoft.com/office/drawing/2014/main" val="3950417218"/>
                    </a:ext>
                  </a:extLst>
                </a:gridCol>
                <a:gridCol w="1478185">
                  <a:extLst>
                    <a:ext uri="{9D8B030D-6E8A-4147-A177-3AD203B41FA5}">
                      <a16:colId xmlns:a16="http://schemas.microsoft.com/office/drawing/2014/main" val="3522851374"/>
                    </a:ext>
                  </a:extLst>
                </a:gridCol>
                <a:gridCol w="843085">
                  <a:extLst>
                    <a:ext uri="{9D8B030D-6E8A-4147-A177-3AD203B41FA5}">
                      <a16:colId xmlns:a16="http://schemas.microsoft.com/office/drawing/2014/main" val="3288774907"/>
                    </a:ext>
                  </a:extLst>
                </a:gridCol>
              </a:tblGrid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##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/>
                        <a:t>투어패스 이용방법안내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YYYY.MM.DD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57062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##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/>
                        <a:t>게시글 제목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YYYY.MM.DD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010634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##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/>
                        <a:t>게시글 제목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YYYY.MM.DD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5312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9B3341B7-3BF3-3BF0-D07E-C5184F3E8641}"/>
              </a:ext>
            </a:extLst>
          </p:cNvPr>
          <p:cNvSpPr txBox="1"/>
          <p:nvPr/>
        </p:nvSpPr>
        <p:spPr>
          <a:xfrm>
            <a:off x="352167" y="4950615"/>
            <a:ext cx="238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투어패스 </a:t>
            </a:r>
            <a:r>
              <a:rPr lang="en-US" altLang="ko-KR" sz="1200" b="1" dirty="0"/>
              <a:t>FAQ</a:t>
            </a:r>
            <a:endParaRPr lang="ko-KR" altLang="en-US" sz="1200" b="1" dirty="0"/>
          </a:p>
        </p:txBody>
      </p:sp>
      <p:graphicFrame>
        <p:nvGraphicFramePr>
          <p:cNvPr id="49" name="표 85">
            <a:extLst>
              <a:ext uri="{FF2B5EF4-FFF2-40B4-BE49-F238E27FC236}">
                <a16:creationId xmlns:a16="http://schemas.microsoft.com/office/drawing/2014/main" id="{277AA039-190B-2DD0-3E32-63028A433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07496"/>
              </p:ext>
            </p:extLst>
          </p:nvPr>
        </p:nvGraphicFramePr>
        <p:xfrm>
          <a:off x="343457" y="5255775"/>
          <a:ext cx="2758419" cy="718134"/>
        </p:xfrm>
        <a:graphic>
          <a:graphicData uri="http://schemas.openxmlformats.org/drawingml/2006/table">
            <a:tbl>
              <a:tblPr bandCol="1">
                <a:tableStyleId>{9D7B26C5-4107-4FEC-AEDC-1716B250A1EF}</a:tableStyleId>
              </a:tblPr>
              <a:tblGrid>
                <a:gridCol w="429796">
                  <a:extLst>
                    <a:ext uri="{9D8B030D-6E8A-4147-A177-3AD203B41FA5}">
                      <a16:colId xmlns:a16="http://schemas.microsoft.com/office/drawing/2014/main" val="3950417218"/>
                    </a:ext>
                  </a:extLst>
                </a:gridCol>
                <a:gridCol w="1482867">
                  <a:extLst>
                    <a:ext uri="{9D8B030D-6E8A-4147-A177-3AD203B41FA5}">
                      <a16:colId xmlns:a16="http://schemas.microsoft.com/office/drawing/2014/main" val="3522851374"/>
                    </a:ext>
                  </a:extLst>
                </a:gridCol>
                <a:gridCol w="845756">
                  <a:extLst>
                    <a:ext uri="{9D8B030D-6E8A-4147-A177-3AD203B41FA5}">
                      <a16:colId xmlns:a16="http://schemas.microsoft.com/office/drawing/2014/main" val="3288774907"/>
                    </a:ext>
                  </a:extLst>
                </a:gridCol>
              </a:tblGrid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##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/>
                        <a:t>투어패스 이용방법안내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YYYY.MM.DD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57062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##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/>
                        <a:t>게시글 제목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YYYY.MM.DD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010634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##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/>
                        <a:t>게시글 제목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YYYY.MM.DD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53120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4AF777D9-15D0-1A0D-EB13-4BF837E68821}"/>
              </a:ext>
            </a:extLst>
          </p:cNvPr>
          <p:cNvSpPr txBox="1"/>
          <p:nvPr/>
        </p:nvSpPr>
        <p:spPr>
          <a:xfrm>
            <a:off x="3530396" y="5407727"/>
            <a:ext cx="3594846" cy="431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가장 최신등록순으로 리스트형 표기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등록글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클릭 시 공지사항 상세내용으로 이동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60E1DE-248C-6F1F-AE92-D7F45BDAF42C}"/>
              </a:ext>
            </a:extLst>
          </p:cNvPr>
          <p:cNvSpPr txBox="1"/>
          <p:nvPr/>
        </p:nvSpPr>
        <p:spPr>
          <a:xfrm>
            <a:off x="3530395" y="5142994"/>
            <a:ext cx="22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공지사항</a:t>
            </a:r>
            <a:r>
              <a:rPr lang="en-US" altLang="ko-KR" sz="1000" dirty="0"/>
              <a:t>/FAQ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A80C0EA-C26D-E743-B4EF-D4ECBBB57AC3}"/>
              </a:ext>
            </a:extLst>
          </p:cNvPr>
          <p:cNvSpPr/>
          <p:nvPr/>
        </p:nvSpPr>
        <p:spPr>
          <a:xfrm>
            <a:off x="3530394" y="2353067"/>
            <a:ext cx="2760642" cy="27714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07DFF9-0F5A-072A-0E05-2024DE00E884}"/>
              </a:ext>
            </a:extLst>
          </p:cNvPr>
          <p:cNvSpPr txBox="1"/>
          <p:nvPr/>
        </p:nvSpPr>
        <p:spPr>
          <a:xfrm>
            <a:off x="3552167" y="2361776"/>
            <a:ext cx="238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</a:t>
            </a:r>
            <a:r>
              <a:rPr lang="en-US" altLang="ko-KR" sz="1200" b="1" dirty="0"/>
              <a:t>/FAQ </a:t>
            </a:r>
            <a:r>
              <a:rPr lang="ko-KR" altLang="en-US" sz="1200" b="1" dirty="0"/>
              <a:t>글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936BC9-BF73-327D-3075-39983B287892}"/>
              </a:ext>
            </a:extLst>
          </p:cNvPr>
          <p:cNvSpPr/>
          <p:nvPr/>
        </p:nvSpPr>
        <p:spPr>
          <a:xfrm>
            <a:off x="5044768" y="2702072"/>
            <a:ext cx="1224496" cy="15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작성일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2023-04-13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D8696CE-0B13-DB7A-9AB9-8B6D730FAE00}"/>
              </a:ext>
            </a:extLst>
          </p:cNvPr>
          <p:cNvSpPr/>
          <p:nvPr/>
        </p:nvSpPr>
        <p:spPr>
          <a:xfrm>
            <a:off x="3630843" y="2968610"/>
            <a:ext cx="2559744" cy="20496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내용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텍스트 </a:t>
            </a:r>
            <a:r>
              <a:rPr lang="en-US" altLang="ko-KR" sz="1000" dirty="0">
                <a:solidFill>
                  <a:schemeClr val="tx1"/>
                </a:solidFill>
              </a:rPr>
              <a:t>and </a:t>
            </a:r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027542-0219-2C36-B7F7-50E95ED9B0C0}"/>
              </a:ext>
            </a:extLst>
          </p:cNvPr>
          <p:cNvSpPr txBox="1"/>
          <p:nvPr/>
        </p:nvSpPr>
        <p:spPr>
          <a:xfrm>
            <a:off x="3530395" y="5961151"/>
            <a:ext cx="22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공지사항</a:t>
            </a:r>
            <a:r>
              <a:rPr lang="en-US" altLang="ko-KR" sz="1000" dirty="0"/>
              <a:t>/FAQ </a:t>
            </a:r>
            <a:r>
              <a:rPr lang="ko-KR" altLang="en-US" sz="1000" dirty="0"/>
              <a:t>글 상세화면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CE3288-6075-A2EC-9A3C-02F101F04E7F}"/>
              </a:ext>
            </a:extLst>
          </p:cNvPr>
          <p:cNvSpPr txBox="1"/>
          <p:nvPr/>
        </p:nvSpPr>
        <p:spPr>
          <a:xfrm>
            <a:off x="3530396" y="6225884"/>
            <a:ext cx="3594846" cy="431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내용표시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내용은 이미지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텍스트 등의 작성기능 포함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E4CFA4-FCFE-47D3-D9E2-0ABFC56D108F}"/>
              </a:ext>
            </a:extLst>
          </p:cNvPr>
          <p:cNvSpPr txBox="1"/>
          <p:nvPr/>
        </p:nvSpPr>
        <p:spPr>
          <a:xfrm>
            <a:off x="8274960" y="2970852"/>
            <a:ext cx="5713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/>
              <a:t>공지사항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3FB285-9BFC-B07F-A84D-6CBC4A7320D5}"/>
              </a:ext>
            </a:extLst>
          </p:cNvPr>
          <p:cNvSpPr txBox="1"/>
          <p:nvPr/>
        </p:nvSpPr>
        <p:spPr>
          <a:xfrm>
            <a:off x="8789664" y="2970852"/>
            <a:ext cx="7604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/>
              <a:t>투어패스</a:t>
            </a:r>
            <a:r>
              <a:rPr lang="en-US" altLang="ko-KR" sz="700" b="1" dirty="0"/>
              <a:t>FAQ</a:t>
            </a:r>
            <a:endParaRPr lang="ko-KR" altLang="en-US" sz="7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ABA432-FEC8-6D44-9275-A3C5B2728440}"/>
              </a:ext>
            </a:extLst>
          </p:cNvPr>
          <p:cNvSpPr txBox="1"/>
          <p:nvPr/>
        </p:nvSpPr>
        <p:spPr>
          <a:xfrm>
            <a:off x="9522661" y="2970852"/>
            <a:ext cx="5713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/>
              <a:t>문의하기</a:t>
            </a: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40E410B7-ED21-748E-1DA9-EBC2CC5673A4}"/>
              </a:ext>
            </a:extLst>
          </p:cNvPr>
          <p:cNvSpPr/>
          <p:nvPr/>
        </p:nvSpPr>
        <p:spPr>
          <a:xfrm>
            <a:off x="8273143" y="3172872"/>
            <a:ext cx="1816307" cy="614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무엇을 도와드릴까요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16ECD4F-6392-64D9-D7BE-1AE2EFDC2C13}"/>
              </a:ext>
            </a:extLst>
          </p:cNvPr>
          <p:cNvSpPr txBox="1"/>
          <p:nvPr/>
        </p:nvSpPr>
        <p:spPr>
          <a:xfrm>
            <a:off x="8276006" y="3854258"/>
            <a:ext cx="238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335CE563-D6E5-A91A-62B1-C33A27C8EA94}"/>
              </a:ext>
            </a:extLst>
          </p:cNvPr>
          <p:cNvSpPr txBox="1"/>
          <p:nvPr/>
        </p:nvSpPr>
        <p:spPr>
          <a:xfrm>
            <a:off x="8276006" y="5002822"/>
            <a:ext cx="238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투어패스 </a:t>
            </a:r>
            <a:r>
              <a:rPr lang="en-US" altLang="ko-KR" sz="1200" b="1" dirty="0"/>
              <a:t>FAQ</a:t>
            </a:r>
            <a:endParaRPr lang="ko-KR" altLang="en-US" sz="1200" b="1" dirty="0"/>
          </a:p>
        </p:txBody>
      </p:sp>
      <p:graphicFrame>
        <p:nvGraphicFramePr>
          <p:cNvPr id="1030" name="표 85">
            <a:extLst>
              <a:ext uri="{FF2B5EF4-FFF2-40B4-BE49-F238E27FC236}">
                <a16:creationId xmlns:a16="http://schemas.microsoft.com/office/drawing/2014/main" id="{176BD648-2C65-3623-44CB-A87396DFB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03477"/>
              </p:ext>
            </p:extLst>
          </p:nvPr>
        </p:nvGraphicFramePr>
        <p:xfrm>
          <a:off x="8275102" y="4079050"/>
          <a:ext cx="1814348" cy="718134"/>
        </p:xfrm>
        <a:graphic>
          <a:graphicData uri="http://schemas.openxmlformats.org/drawingml/2006/table">
            <a:tbl>
              <a:tblPr bandCol="1">
                <a:tableStyleId>{9D7B26C5-4107-4FEC-AEDC-1716B250A1EF}</a:tableStyleId>
              </a:tblPr>
              <a:tblGrid>
                <a:gridCol w="282698">
                  <a:extLst>
                    <a:ext uri="{9D8B030D-6E8A-4147-A177-3AD203B41FA5}">
                      <a16:colId xmlns:a16="http://schemas.microsoft.com/office/drawing/2014/main" val="3950417218"/>
                    </a:ext>
                  </a:extLst>
                </a:gridCol>
                <a:gridCol w="975355">
                  <a:extLst>
                    <a:ext uri="{9D8B030D-6E8A-4147-A177-3AD203B41FA5}">
                      <a16:colId xmlns:a16="http://schemas.microsoft.com/office/drawing/2014/main" val="3522851374"/>
                    </a:ext>
                  </a:extLst>
                </a:gridCol>
                <a:gridCol w="556295">
                  <a:extLst>
                    <a:ext uri="{9D8B030D-6E8A-4147-A177-3AD203B41FA5}">
                      <a16:colId xmlns:a16="http://schemas.microsoft.com/office/drawing/2014/main" val="3288774907"/>
                    </a:ext>
                  </a:extLst>
                </a:gridCol>
              </a:tblGrid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##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/>
                        <a:t>투어패스 이용방법안내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YYYY.MM.DD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57062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##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/>
                        <a:t>게시글 제목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YYYY.MM.DD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010634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##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/>
                        <a:t>게시글 제목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YYYY.MM.DD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53120"/>
                  </a:ext>
                </a:extLst>
              </a:tr>
            </a:tbl>
          </a:graphicData>
        </a:graphic>
      </p:graphicFrame>
      <p:graphicFrame>
        <p:nvGraphicFramePr>
          <p:cNvPr id="1031" name="표 85">
            <a:extLst>
              <a:ext uri="{FF2B5EF4-FFF2-40B4-BE49-F238E27FC236}">
                <a16:creationId xmlns:a16="http://schemas.microsoft.com/office/drawing/2014/main" id="{4ABFBC79-DBC4-4156-F5A5-AF9140723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14320"/>
              </p:ext>
            </p:extLst>
          </p:nvPr>
        </p:nvGraphicFramePr>
        <p:xfrm>
          <a:off x="8275103" y="5255775"/>
          <a:ext cx="1820097" cy="718134"/>
        </p:xfrm>
        <a:graphic>
          <a:graphicData uri="http://schemas.openxmlformats.org/drawingml/2006/table">
            <a:tbl>
              <a:tblPr bandCol="1">
                <a:tableStyleId>{9D7B26C5-4107-4FEC-AEDC-1716B250A1EF}</a:tableStyleId>
              </a:tblPr>
              <a:tblGrid>
                <a:gridCol w="283594">
                  <a:extLst>
                    <a:ext uri="{9D8B030D-6E8A-4147-A177-3AD203B41FA5}">
                      <a16:colId xmlns:a16="http://schemas.microsoft.com/office/drawing/2014/main" val="3950417218"/>
                    </a:ext>
                  </a:extLst>
                </a:gridCol>
                <a:gridCol w="978445">
                  <a:extLst>
                    <a:ext uri="{9D8B030D-6E8A-4147-A177-3AD203B41FA5}">
                      <a16:colId xmlns:a16="http://schemas.microsoft.com/office/drawing/2014/main" val="3522851374"/>
                    </a:ext>
                  </a:extLst>
                </a:gridCol>
                <a:gridCol w="558058">
                  <a:extLst>
                    <a:ext uri="{9D8B030D-6E8A-4147-A177-3AD203B41FA5}">
                      <a16:colId xmlns:a16="http://schemas.microsoft.com/office/drawing/2014/main" val="3288774907"/>
                    </a:ext>
                  </a:extLst>
                </a:gridCol>
              </a:tblGrid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##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/>
                        <a:t>투어패스 이용방법안내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YYYY.MM.DD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57062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##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/>
                        <a:t>게시글 제목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YYYY.MM.DD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010634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##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/>
                        <a:t>게시글 제목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YYYY.MM.DD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5312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410003CD-4267-218C-54B5-A5D35F7F0252}"/>
              </a:ext>
            </a:extLst>
          </p:cNvPr>
          <p:cNvSpPr txBox="1"/>
          <p:nvPr/>
        </p:nvSpPr>
        <p:spPr>
          <a:xfrm>
            <a:off x="351209" y="2590331"/>
            <a:ext cx="181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고객센터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1AD1D6-3084-E9F8-3F4D-09057923D88F}"/>
              </a:ext>
            </a:extLst>
          </p:cNvPr>
          <p:cNvSpPr/>
          <p:nvPr/>
        </p:nvSpPr>
        <p:spPr>
          <a:xfrm>
            <a:off x="9041930" y="2642939"/>
            <a:ext cx="530550" cy="187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문의내역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941FE5A-D3B8-47A8-DDBC-A9AAD2401A42}"/>
              </a:ext>
            </a:extLst>
          </p:cNvPr>
          <p:cNvSpPr/>
          <p:nvPr/>
        </p:nvSpPr>
        <p:spPr>
          <a:xfrm>
            <a:off x="9622293" y="2642939"/>
            <a:ext cx="438471" cy="187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31881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413C4-7231-F022-52EF-F232C4FE5F2D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메뉴별</a:t>
            </a:r>
            <a:r>
              <a:rPr lang="ko-KR" altLang="en-US" dirty="0"/>
              <a:t> 표시화면 </a:t>
            </a:r>
            <a:r>
              <a:rPr lang="en-US" altLang="ko-KR" dirty="0"/>
              <a:t>- </a:t>
            </a:r>
            <a:r>
              <a:rPr lang="ko-KR" altLang="en-US" dirty="0"/>
              <a:t>고객센터</a:t>
            </a:r>
            <a:r>
              <a:rPr lang="en-US" altLang="ko-KR" dirty="0"/>
              <a:t>_</a:t>
            </a:r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A7A1DF-E488-8A96-80B5-DFBC1BD29F40}"/>
              </a:ext>
            </a:extLst>
          </p:cNvPr>
          <p:cNvSpPr/>
          <p:nvPr/>
        </p:nvSpPr>
        <p:spPr>
          <a:xfrm>
            <a:off x="203377" y="860206"/>
            <a:ext cx="7723187" cy="9772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7D369C-5FCE-81EB-8DD7-4C9DAC0A2568}"/>
              </a:ext>
            </a:extLst>
          </p:cNvPr>
          <p:cNvSpPr/>
          <p:nvPr/>
        </p:nvSpPr>
        <p:spPr>
          <a:xfrm>
            <a:off x="545630" y="982959"/>
            <a:ext cx="1080000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04154-9D2A-E143-5685-46F4989A55A4}"/>
              </a:ext>
            </a:extLst>
          </p:cNvPr>
          <p:cNvSpPr/>
          <p:nvPr/>
        </p:nvSpPr>
        <p:spPr>
          <a:xfrm>
            <a:off x="6691749" y="982959"/>
            <a:ext cx="892562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F0E3D3-F9F1-B453-8125-4BBD31B796C7}"/>
              </a:ext>
            </a:extLst>
          </p:cNvPr>
          <p:cNvSpPr/>
          <p:nvPr/>
        </p:nvSpPr>
        <p:spPr>
          <a:xfrm>
            <a:off x="5795026" y="982959"/>
            <a:ext cx="892562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F56462-0FD7-40E0-BFAE-D07F0147CAA1}"/>
              </a:ext>
            </a:extLst>
          </p:cNvPr>
          <p:cNvSpPr/>
          <p:nvPr/>
        </p:nvSpPr>
        <p:spPr>
          <a:xfrm>
            <a:off x="1706292" y="982959"/>
            <a:ext cx="3843774" cy="29506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지역이나 상품을 검색해보세요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ED5B38-9BDB-4180-D38C-DFAEAC1C8018}"/>
              </a:ext>
            </a:extLst>
          </p:cNvPr>
          <p:cNvSpPr/>
          <p:nvPr/>
        </p:nvSpPr>
        <p:spPr>
          <a:xfrm>
            <a:off x="545630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홈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9C8781-4685-7F7B-C2A9-ADE1597BC431}"/>
              </a:ext>
            </a:extLst>
          </p:cNvPr>
          <p:cNvSpPr/>
          <p:nvPr/>
        </p:nvSpPr>
        <p:spPr>
          <a:xfrm>
            <a:off x="2968376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투어패스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6F7A13-53BA-D5F9-E6AB-4DC12F8E5136}"/>
              </a:ext>
            </a:extLst>
          </p:cNvPr>
          <p:cNvSpPr/>
          <p:nvPr/>
        </p:nvSpPr>
        <p:spPr>
          <a:xfrm>
            <a:off x="4179749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A2787C-2981-4564-36EE-8948E098874F}"/>
              </a:ext>
            </a:extLst>
          </p:cNvPr>
          <p:cNvSpPr/>
          <p:nvPr/>
        </p:nvSpPr>
        <p:spPr>
          <a:xfrm>
            <a:off x="6602493" y="1357724"/>
            <a:ext cx="981818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E3D503-7297-D05A-39E8-4AFE9E958FEC}"/>
              </a:ext>
            </a:extLst>
          </p:cNvPr>
          <p:cNvSpPr/>
          <p:nvPr/>
        </p:nvSpPr>
        <p:spPr>
          <a:xfrm>
            <a:off x="1757003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BEST/</a:t>
            </a:r>
            <a:r>
              <a:rPr lang="ko-KR" altLang="en-US" sz="105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60A7DA-E970-BE1C-9A25-18EFD3FDFD28}"/>
              </a:ext>
            </a:extLst>
          </p:cNvPr>
          <p:cNvSpPr/>
          <p:nvPr/>
        </p:nvSpPr>
        <p:spPr>
          <a:xfrm>
            <a:off x="8252352" y="860206"/>
            <a:ext cx="3624352" cy="9772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454035-299E-D443-76BB-94AF049A730A}"/>
              </a:ext>
            </a:extLst>
          </p:cNvPr>
          <p:cNvSpPr/>
          <p:nvPr/>
        </p:nvSpPr>
        <p:spPr>
          <a:xfrm>
            <a:off x="9682225" y="897916"/>
            <a:ext cx="737655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A947FCD-3881-E210-04A5-A9108435DDF9}"/>
              </a:ext>
            </a:extLst>
          </p:cNvPr>
          <p:cNvSpPr/>
          <p:nvPr/>
        </p:nvSpPr>
        <p:spPr>
          <a:xfrm>
            <a:off x="8317358" y="1260709"/>
            <a:ext cx="3494341" cy="22168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지역이나 상품을 검색해보세요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F42052-064D-8DB9-09AC-A930EF28E52A}"/>
              </a:ext>
            </a:extLst>
          </p:cNvPr>
          <p:cNvSpPr/>
          <p:nvPr/>
        </p:nvSpPr>
        <p:spPr>
          <a:xfrm>
            <a:off x="11198293" y="961613"/>
            <a:ext cx="609632" cy="2216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757B13-EA6F-3550-C9AA-3F263366E2BB}"/>
              </a:ext>
            </a:extLst>
          </p:cNvPr>
          <p:cNvSpPr/>
          <p:nvPr/>
        </p:nvSpPr>
        <p:spPr>
          <a:xfrm>
            <a:off x="10588914" y="961613"/>
            <a:ext cx="609632" cy="2216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30CA49-7A43-ED66-8D4A-9BD504963343}"/>
              </a:ext>
            </a:extLst>
          </p:cNvPr>
          <p:cNvSpPr/>
          <p:nvPr/>
        </p:nvSpPr>
        <p:spPr>
          <a:xfrm>
            <a:off x="8318348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F7E6F5-8BFF-BA4B-A931-8382FB723081}"/>
              </a:ext>
            </a:extLst>
          </p:cNvPr>
          <p:cNvSpPr/>
          <p:nvPr/>
        </p:nvSpPr>
        <p:spPr>
          <a:xfrm>
            <a:off x="8906176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인기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57B081-7B00-4872-AE76-C9995A75F90B}"/>
              </a:ext>
            </a:extLst>
          </p:cNvPr>
          <p:cNvSpPr/>
          <p:nvPr/>
        </p:nvSpPr>
        <p:spPr>
          <a:xfrm>
            <a:off x="9494004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투어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패스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504283-30EC-104A-C841-D924EA8C9902}"/>
              </a:ext>
            </a:extLst>
          </p:cNvPr>
          <p:cNvSpPr/>
          <p:nvPr/>
        </p:nvSpPr>
        <p:spPr>
          <a:xfrm>
            <a:off x="10081832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D8E7E4-27B5-A984-F05E-0DF965910FCD}"/>
              </a:ext>
            </a:extLst>
          </p:cNvPr>
          <p:cNvSpPr/>
          <p:nvPr/>
        </p:nvSpPr>
        <p:spPr>
          <a:xfrm>
            <a:off x="11257488" y="1504731"/>
            <a:ext cx="554211" cy="295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고객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센터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FD9944B-8DDE-E0C9-3D76-0B05098C6666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936896-BBAF-4D45-0FB6-A1177F240C76}"/>
              </a:ext>
            </a:extLst>
          </p:cNvPr>
          <p:cNvSpPr/>
          <p:nvPr/>
        </p:nvSpPr>
        <p:spPr>
          <a:xfrm>
            <a:off x="203203" y="2257778"/>
            <a:ext cx="3036706" cy="4070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0AED30-CE8A-7334-8789-CE741279C36C}"/>
              </a:ext>
            </a:extLst>
          </p:cNvPr>
          <p:cNvSpPr/>
          <p:nvPr/>
        </p:nvSpPr>
        <p:spPr>
          <a:xfrm>
            <a:off x="203203" y="1926506"/>
            <a:ext cx="3036706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7F1C6A-1097-BB52-4195-B1151FF5A281}"/>
              </a:ext>
            </a:extLst>
          </p:cNvPr>
          <p:cNvSpPr/>
          <p:nvPr/>
        </p:nvSpPr>
        <p:spPr>
          <a:xfrm>
            <a:off x="203203" y="6327809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949A8E-B5E2-6E64-10E3-27A28E06CD45}"/>
              </a:ext>
            </a:extLst>
          </p:cNvPr>
          <p:cNvSpPr/>
          <p:nvPr/>
        </p:nvSpPr>
        <p:spPr>
          <a:xfrm>
            <a:off x="341235" y="2581080"/>
            <a:ext cx="2760642" cy="35584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3C337E-DC92-C51C-AB7F-AA422DE8A2C8}"/>
              </a:ext>
            </a:extLst>
          </p:cNvPr>
          <p:cNvSpPr/>
          <p:nvPr/>
        </p:nvSpPr>
        <p:spPr>
          <a:xfrm>
            <a:off x="8157597" y="1926507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48D93E-FB6E-5E6B-DF8A-285941CA4513}"/>
              </a:ext>
            </a:extLst>
          </p:cNvPr>
          <p:cNvSpPr/>
          <p:nvPr/>
        </p:nvSpPr>
        <p:spPr>
          <a:xfrm>
            <a:off x="8157597" y="2257777"/>
            <a:ext cx="2044799" cy="4081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8A2231-ACC9-E589-CE83-422D8523654D}"/>
              </a:ext>
            </a:extLst>
          </p:cNvPr>
          <p:cNvSpPr/>
          <p:nvPr/>
        </p:nvSpPr>
        <p:spPr>
          <a:xfrm>
            <a:off x="8157597" y="6339100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A8E1DB-9BA6-304A-5745-9740F32A2577}"/>
              </a:ext>
            </a:extLst>
          </p:cNvPr>
          <p:cNvSpPr/>
          <p:nvPr/>
        </p:nvSpPr>
        <p:spPr>
          <a:xfrm>
            <a:off x="8263219" y="2581079"/>
            <a:ext cx="1826232" cy="35584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B90417-5F6B-081D-1989-F1FC5B73E93E}"/>
              </a:ext>
            </a:extLst>
          </p:cNvPr>
          <p:cNvSpPr txBox="1"/>
          <p:nvPr/>
        </p:nvSpPr>
        <p:spPr>
          <a:xfrm>
            <a:off x="8267060" y="2590331"/>
            <a:ext cx="181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고객센터</a:t>
            </a:r>
            <a:endParaRPr lang="ko-KR" altLang="en-US" sz="12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D664FC-972C-F85F-79B7-6F71F30412E9}"/>
              </a:ext>
            </a:extLst>
          </p:cNvPr>
          <p:cNvSpPr/>
          <p:nvPr/>
        </p:nvSpPr>
        <p:spPr>
          <a:xfrm>
            <a:off x="352167" y="3172872"/>
            <a:ext cx="2749710" cy="614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무엇을 도와드릴까요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513F73-E944-6009-E670-AFF122ECCBAF}"/>
              </a:ext>
            </a:extLst>
          </p:cNvPr>
          <p:cNvSpPr txBox="1"/>
          <p:nvPr/>
        </p:nvSpPr>
        <p:spPr>
          <a:xfrm>
            <a:off x="352167" y="3802051"/>
            <a:ext cx="238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F779FC-8C5C-102C-C772-9AE515D95269}"/>
              </a:ext>
            </a:extLst>
          </p:cNvPr>
          <p:cNvSpPr txBox="1"/>
          <p:nvPr/>
        </p:nvSpPr>
        <p:spPr>
          <a:xfrm>
            <a:off x="354446" y="2936016"/>
            <a:ext cx="691329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공지사항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B8AA16-C279-8335-7328-2083EA70D824}"/>
              </a:ext>
            </a:extLst>
          </p:cNvPr>
          <p:cNvSpPr txBox="1"/>
          <p:nvPr/>
        </p:nvSpPr>
        <p:spPr>
          <a:xfrm>
            <a:off x="971215" y="2936016"/>
            <a:ext cx="9201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투어패스</a:t>
            </a:r>
            <a:r>
              <a:rPr lang="en-US" altLang="ko-KR" sz="900" b="1" dirty="0"/>
              <a:t>FAQ</a:t>
            </a:r>
            <a:endParaRPr lang="ko-KR" altLang="en-US" sz="9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250FD4-859F-5A30-B37D-C95571634D62}"/>
              </a:ext>
            </a:extLst>
          </p:cNvPr>
          <p:cNvSpPr txBox="1"/>
          <p:nvPr/>
        </p:nvSpPr>
        <p:spPr>
          <a:xfrm>
            <a:off x="1889532" y="2936016"/>
            <a:ext cx="6913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문의하기</a:t>
            </a:r>
            <a:endParaRPr lang="ko-KR" altLang="en-US" sz="9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64F6AC-C34E-55DC-7A14-0B79737CDA6B}"/>
              </a:ext>
            </a:extLst>
          </p:cNvPr>
          <p:cNvSpPr/>
          <p:nvPr/>
        </p:nvSpPr>
        <p:spPr>
          <a:xfrm>
            <a:off x="1824534" y="2642939"/>
            <a:ext cx="641966" cy="187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문의내역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772A17-5794-C133-6B17-D7CC2E8A7893}"/>
              </a:ext>
            </a:extLst>
          </p:cNvPr>
          <p:cNvSpPr/>
          <p:nvPr/>
        </p:nvSpPr>
        <p:spPr>
          <a:xfrm>
            <a:off x="2510364" y="2642939"/>
            <a:ext cx="530550" cy="187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graphicFrame>
        <p:nvGraphicFramePr>
          <p:cNvPr id="40" name="표 85">
            <a:extLst>
              <a:ext uri="{FF2B5EF4-FFF2-40B4-BE49-F238E27FC236}">
                <a16:creationId xmlns:a16="http://schemas.microsoft.com/office/drawing/2014/main" id="{55874570-75F7-F48B-7A5C-3192AC125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89915"/>
              </p:ext>
            </p:extLst>
          </p:nvPr>
        </p:nvGraphicFramePr>
        <p:xfrm>
          <a:off x="343457" y="4079050"/>
          <a:ext cx="2749709" cy="718134"/>
        </p:xfrm>
        <a:graphic>
          <a:graphicData uri="http://schemas.openxmlformats.org/drawingml/2006/table">
            <a:tbl>
              <a:tblPr bandCol="1">
                <a:tableStyleId>{9D7B26C5-4107-4FEC-AEDC-1716B250A1EF}</a:tableStyleId>
              </a:tblPr>
              <a:tblGrid>
                <a:gridCol w="428439">
                  <a:extLst>
                    <a:ext uri="{9D8B030D-6E8A-4147-A177-3AD203B41FA5}">
                      <a16:colId xmlns:a16="http://schemas.microsoft.com/office/drawing/2014/main" val="3950417218"/>
                    </a:ext>
                  </a:extLst>
                </a:gridCol>
                <a:gridCol w="1478185">
                  <a:extLst>
                    <a:ext uri="{9D8B030D-6E8A-4147-A177-3AD203B41FA5}">
                      <a16:colId xmlns:a16="http://schemas.microsoft.com/office/drawing/2014/main" val="3522851374"/>
                    </a:ext>
                  </a:extLst>
                </a:gridCol>
                <a:gridCol w="843085">
                  <a:extLst>
                    <a:ext uri="{9D8B030D-6E8A-4147-A177-3AD203B41FA5}">
                      <a16:colId xmlns:a16="http://schemas.microsoft.com/office/drawing/2014/main" val="3288774907"/>
                    </a:ext>
                  </a:extLst>
                </a:gridCol>
              </a:tblGrid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##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/>
                        <a:t>투어패스 이용방법안내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YYYY.MM.DD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57062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##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/>
                        <a:t>게시글 제목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YYYY.MM.DD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010634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##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/>
                        <a:t>게시글 제목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YYYY.MM.DD</a:t>
                      </a:r>
                      <a:endParaRPr lang="ko-KR" altLang="en-US" sz="8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5312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D79A5E99-446D-9DAE-4A93-157C40286C8F}"/>
              </a:ext>
            </a:extLst>
          </p:cNvPr>
          <p:cNvSpPr txBox="1"/>
          <p:nvPr/>
        </p:nvSpPr>
        <p:spPr>
          <a:xfrm>
            <a:off x="3530396" y="5407727"/>
            <a:ext cx="3594846" cy="431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가장 최신등록순으로 리스트형 표기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쿠폰 항목 클릭 시 상세화면으로 이동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23969D-EF59-8907-2478-9EDD672B464F}"/>
              </a:ext>
            </a:extLst>
          </p:cNvPr>
          <p:cNvSpPr txBox="1"/>
          <p:nvPr/>
        </p:nvSpPr>
        <p:spPr>
          <a:xfrm>
            <a:off x="3530395" y="5142994"/>
            <a:ext cx="22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공지사항</a:t>
            </a:r>
            <a:r>
              <a:rPr lang="en-US" altLang="ko-KR" sz="1000" dirty="0"/>
              <a:t>/FAQ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1079B36-E273-37BA-0132-20DB357A195F}"/>
              </a:ext>
            </a:extLst>
          </p:cNvPr>
          <p:cNvSpPr/>
          <p:nvPr/>
        </p:nvSpPr>
        <p:spPr>
          <a:xfrm>
            <a:off x="3530394" y="2353067"/>
            <a:ext cx="2760642" cy="27714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6ED034-99C6-25E7-C586-5B101E9175D5}"/>
              </a:ext>
            </a:extLst>
          </p:cNvPr>
          <p:cNvSpPr txBox="1"/>
          <p:nvPr/>
        </p:nvSpPr>
        <p:spPr>
          <a:xfrm>
            <a:off x="3552167" y="2361776"/>
            <a:ext cx="238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</a:t>
            </a:r>
            <a:r>
              <a:rPr lang="en-US" altLang="ko-KR" sz="1200" b="1" dirty="0"/>
              <a:t>/FAQ </a:t>
            </a:r>
            <a:r>
              <a:rPr lang="ko-KR" altLang="en-US" sz="1200" b="1" dirty="0"/>
              <a:t>글 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AFA95D-328E-0391-9C0C-C80AA77B02B7}"/>
              </a:ext>
            </a:extLst>
          </p:cNvPr>
          <p:cNvSpPr/>
          <p:nvPr/>
        </p:nvSpPr>
        <p:spPr>
          <a:xfrm>
            <a:off x="5044768" y="2702072"/>
            <a:ext cx="1224496" cy="15388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작성일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2023-04-13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43C2B7-C6EB-483D-B68C-B624A528AF79}"/>
              </a:ext>
            </a:extLst>
          </p:cNvPr>
          <p:cNvSpPr/>
          <p:nvPr/>
        </p:nvSpPr>
        <p:spPr>
          <a:xfrm>
            <a:off x="3630843" y="2968610"/>
            <a:ext cx="2559744" cy="20496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내용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텍스트 </a:t>
            </a:r>
            <a:r>
              <a:rPr lang="en-US" altLang="ko-KR" sz="1000" dirty="0">
                <a:solidFill>
                  <a:schemeClr val="tx1"/>
                </a:solidFill>
              </a:rPr>
              <a:t>and </a:t>
            </a:r>
            <a:r>
              <a:rPr lang="ko-KR" altLang="en-US" sz="1000" dirty="0">
                <a:solidFill>
                  <a:schemeClr val="tx1"/>
                </a:solidFill>
              </a:rPr>
              <a:t>이미지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11923D-3D25-FC84-9095-A14455071882}"/>
              </a:ext>
            </a:extLst>
          </p:cNvPr>
          <p:cNvSpPr txBox="1"/>
          <p:nvPr/>
        </p:nvSpPr>
        <p:spPr>
          <a:xfrm>
            <a:off x="3530395" y="5961151"/>
            <a:ext cx="22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공지사항</a:t>
            </a:r>
            <a:r>
              <a:rPr lang="en-US" altLang="ko-KR" sz="1000" dirty="0"/>
              <a:t>/FAQ </a:t>
            </a:r>
            <a:r>
              <a:rPr lang="ko-KR" altLang="en-US" sz="1000" dirty="0"/>
              <a:t>글 상세화면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BB3A0B-C605-920F-97C9-A7B190FA88B0}"/>
              </a:ext>
            </a:extLst>
          </p:cNvPr>
          <p:cNvSpPr txBox="1"/>
          <p:nvPr/>
        </p:nvSpPr>
        <p:spPr>
          <a:xfrm>
            <a:off x="3530396" y="6225884"/>
            <a:ext cx="3594846" cy="431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제목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내용표시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내용은 이미지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텍스트 등의 작성기능 포함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6F4920-891C-5816-A8B5-965B4D5901D1}"/>
              </a:ext>
            </a:extLst>
          </p:cNvPr>
          <p:cNvSpPr txBox="1"/>
          <p:nvPr/>
        </p:nvSpPr>
        <p:spPr>
          <a:xfrm>
            <a:off x="8274960" y="2970852"/>
            <a:ext cx="571346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/>
              <a:t>공지사항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97035F-ABDE-BC08-CBEB-B04E34F7C1B1}"/>
              </a:ext>
            </a:extLst>
          </p:cNvPr>
          <p:cNvSpPr txBox="1"/>
          <p:nvPr/>
        </p:nvSpPr>
        <p:spPr>
          <a:xfrm>
            <a:off x="8789664" y="2970852"/>
            <a:ext cx="7604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/>
              <a:t>투어패스</a:t>
            </a:r>
            <a:r>
              <a:rPr lang="en-US" altLang="ko-KR" sz="700" b="1" dirty="0"/>
              <a:t>FAQ</a:t>
            </a:r>
            <a:endParaRPr lang="ko-KR" altLang="en-US" sz="7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BBEB37-C508-E10E-5F99-675543AF3D80}"/>
              </a:ext>
            </a:extLst>
          </p:cNvPr>
          <p:cNvSpPr txBox="1"/>
          <p:nvPr/>
        </p:nvSpPr>
        <p:spPr>
          <a:xfrm>
            <a:off x="9522661" y="2970852"/>
            <a:ext cx="5713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/>
              <a:t>문의하기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805F4A-8652-2133-5F8D-AD0B6757A6D8}"/>
              </a:ext>
            </a:extLst>
          </p:cNvPr>
          <p:cNvSpPr/>
          <p:nvPr/>
        </p:nvSpPr>
        <p:spPr>
          <a:xfrm>
            <a:off x="8274960" y="3172872"/>
            <a:ext cx="1806872" cy="614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무엇을 도와드릴까요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51E54A-63C7-E32A-7F5E-4BCBDEA1DD4F}"/>
              </a:ext>
            </a:extLst>
          </p:cNvPr>
          <p:cNvSpPr txBox="1"/>
          <p:nvPr/>
        </p:nvSpPr>
        <p:spPr>
          <a:xfrm>
            <a:off x="8276006" y="3854258"/>
            <a:ext cx="238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graphicFrame>
        <p:nvGraphicFramePr>
          <p:cNvPr id="57" name="표 85">
            <a:extLst>
              <a:ext uri="{FF2B5EF4-FFF2-40B4-BE49-F238E27FC236}">
                <a16:creationId xmlns:a16="http://schemas.microsoft.com/office/drawing/2014/main" id="{5CAE6E24-A8BD-B850-7A0C-7E07C915C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68082"/>
              </p:ext>
            </p:extLst>
          </p:nvPr>
        </p:nvGraphicFramePr>
        <p:xfrm>
          <a:off x="8275102" y="4079050"/>
          <a:ext cx="1814348" cy="718134"/>
        </p:xfrm>
        <a:graphic>
          <a:graphicData uri="http://schemas.openxmlformats.org/drawingml/2006/table">
            <a:tbl>
              <a:tblPr bandCol="1">
                <a:tableStyleId>{9D7B26C5-4107-4FEC-AEDC-1716B250A1EF}</a:tableStyleId>
              </a:tblPr>
              <a:tblGrid>
                <a:gridCol w="282698">
                  <a:extLst>
                    <a:ext uri="{9D8B030D-6E8A-4147-A177-3AD203B41FA5}">
                      <a16:colId xmlns:a16="http://schemas.microsoft.com/office/drawing/2014/main" val="3950417218"/>
                    </a:ext>
                  </a:extLst>
                </a:gridCol>
                <a:gridCol w="975355">
                  <a:extLst>
                    <a:ext uri="{9D8B030D-6E8A-4147-A177-3AD203B41FA5}">
                      <a16:colId xmlns:a16="http://schemas.microsoft.com/office/drawing/2014/main" val="3522851374"/>
                    </a:ext>
                  </a:extLst>
                </a:gridCol>
                <a:gridCol w="556295">
                  <a:extLst>
                    <a:ext uri="{9D8B030D-6E8A-4147-A177-3AD203B41FA5}">
                      <a16:colId xmlns:a16="http://schemas.microsoft.com/office/drawing/2014/main" val="3288774907"/>
                    </a:ext>
                  </a:extLst>
                </a:gridCol>
              </a:tblGrid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##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/>
                        <a:t>투어패스 이용방법안내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YYYY.MM.DD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57062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##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/>
                        <a:t>게시글 제목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YYYY.MM.DD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010634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##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/>
                        <a:t>게시글 제목</a:t>
                      </a:r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/>
                        <a:t>YYYY.MM.DD</a:t>
                      </a:r>
                      <a:endParaRPr lang="ko-KR" altLang="en-US" sz="600" b="0" dirty="0"/>
                    </a:p>
                  </a:txBody>
                  <a:tcPr marL="42657" marR="42657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5312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A500B2DD-F113-4259-DB06-B43C3FFF5FDC}"/>
              </a:ext>
            </a:extLst>
          </p:cNvPr>
          <p:cNvSpPr txBox="1"/>
          <p:nvPr/>
        </p:nvSpPr>
        <p:spPr>
          <a:xfrm>
            <a:off x="351209" y="2590331"/>
            <a:ext cx="181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고객센터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6A7315-D25A-2DAE-D4E6-4893840FA947}"/>
              </a:ext>
            </a:extLst>
          </p:cNvPr>
          <p:cNvSpPr/>
          <p:nvPr/>
        </p:nvSpPr>
        <p:spPr>
          <a:xfrm>
            <a:off x="9041930" y="2642939"/>
            <a:ext cx="530550" cy="187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문의내역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EFA57C-6389-7604-6E51-5D6B77DB22D3}"/>
              </a:ext>
            </a:extLst>
          </p:cNvPr>
          <p:cNvSpPr/>
          <p:nvPr/>
        </p:nvSpPr>
        <p:spPr>
          <a:xfrm>
            <a:off x="9622293" y="2642939"/>
            <a:ext cx="438471" cy="1877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0952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FC4A9-D873-3CA6-5F7A-6741D7FE36BA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결제하기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F2091E8-438C-89E8-38E3-FD37EFABBACD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2EEE85-66CF-F47E-646A-773884B56349}"/>
              </a:ext>
            </a:extLst>
          </p:cNvPr>
          <p:cNvSpPr/>
          <p:nvPr/>
        </p:nvSpPr>
        <p:spPr>
          <a:xfrm>
            <a:off x="203203" y="1181600"/>
            <a:ext cx="3036706" cy="54761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53F818-238D-9CE0-3B0D-B409B4ADB9E6}"/>
              </a:ext>
            </a:extLst>
          </p:cNvPr>
          <p:cNvSpPr/>
          <p:nvPr/>
        </p:nvSpPr>
        <p:spPr>
          <a:xfrm>
            <a:off x="203203" y="855344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F1A0FF-F6A6-42FD-383A-C11B294B1504}"/>
              </a:ext>
            </a:extLst>
          </p:cNvPr>
          <p:cNvSpPr/>
          <p:nvPr/>
        </p:nvSpPr>
        <p:spPr>
          <a:xfrm>
            <a:off x="203203" y="6327809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2D05A9-0433-AFC5-30E1-D6B6C1328086}"/>
              </a:ext>
            </a:extLst>
          </p:cNvPr>
          <p:cNvSpPr/>
          <p:nvPr/>
        </p:nvSpPr>
        <p:spPr>
          <a:xfrm>
            <a:off x="8158146" y="855344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36B348-2057-E732-9D8A-914E2EE5C460}"/>
              </a:ext>
            </a:extLst>
          </p:cNvPr>
          <p:cNvSpPr/>
          <p:nvPr/>
        </p:nvSpPr>
        <p:spPr>
          <a:xfrm>
            <a:off x="8158146" y="1181601"/>
            <a:ext cx="2044799" cy="515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2FEE54-C2BD-F616-83CD-F92F0E508DE5}"/>
              </a:ext>
            </a:extLst>
          </p:cNvPr>
          <p:cNvSpPr/>
          <p:nvPr/>
        </p:nvSpPr>
        <p:spPr>
          <a:xfrm>
            <a:off x="8158146" y="6339100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8251B-C77B-7911-F5C5-828C25507EFA}"/>
              </a:ext>
            </a:extLst>
          </p:cNvPr>
          <p:cNvSpPr txBox="1"/>
          <p:nvPr/>
        </p:nvSpPr>
        <p:spPr>
          <a:xfrm>
            <a:off x="195981" y="1190308"/>
            <a:ext cx="1284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주문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결제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191CC-5B03-49CE-42CE-EE0C91845F84}"/>
              </a:ext>
            </a:extLst>
          </p:cNvPr>
          <p:cNvSpPr txBox="1"/>
          <p:nvPr/>
        </p:nvSpPr>
        <p:spPr>
          <a:xfrm>
            <a:off x="8166854" y="1190308"/>
            <a:ext cx="1284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주문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결제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C16DC-7048-F2E8-BDE6-7EEEA3ADBFBB}"/>
              </a:ext>
            </a:extLst>
          </p:cNvPr>
          <p:cNvSpPr txBox="1"/>
          <p:nvPr/>
        </p:nvSpPr>
        <p:spPr>
          <a:xfrm>
            <a:off x="230526" y="4133277"/>
            <a:ext cx="221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사용자 정보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7AE54-C1A0-5544-25AA-9EBBA66C8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14613"/>
              </p:ext>
            </p:extLst>
          </p:nvPr>
        </p:nvGraphicFramePr>
        <p:xfrm>
          <a:off x="338676" y="4545798"/>
          <a:ext cx="2840714" cy="8437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675">
                  <a:extLst>
                    <a:ext uri="{9D8B030D-6E8A-4147-A177-3AD203B41FA5}">
                      <a16:colId xmlns:a16="http://schemas.microsoft.com/office/drawing/2014/main" val="1834234767"/>
                    </a:ext>
                  </a:extLst>
                </a:gridCol>
                <a:gridCol w="2001039">
                  <a:extLst>
                    <a:ext uri="{9D8B030D-6E8A-4147-A177-3AD203B41FA5}">
                      <a16:colId xmlns:a16="http://schemas.microsoft.com/office/drawing/2014/main" val="3581703673"/>
                    </a:ext>
                  </a:extLst>
                </a:gridCol>
              </a:tblGrid>
              <a:tr h="2812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49557181"/>
                  </a:ext>
                </a:extLst>
              </a:tr>
              <a:tr h="2812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/>
                        <a:t>휴대폰 번호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010-XXXX-XXXX</a:t>
                      </a:r>
                      <a:endParaRPr lang="ko-KR" altLang="en-US" sz="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51264437"/>
                  </a:ext>
                </a:extLst>
              </a:tr>
              <a:tr h="2812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/>
                        <a:t>수량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XX</a:t>
                      </a:r>
                      <a:r>
                        <a:rPr lang="ko-KR" altLang="en-US" sz="800" dirty="0"/>
                        <a:t>매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232408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89EA7BC-C851-64B8-87C9-2473A27AAE12}"/>
              </a:ext>
            </a:extLst>
          </p:cNvPr>
          <p:cNvSpPr txBox="1"/>
          <p:nvPr/>
        </p:nvSpPr>
        <p:spPr>
          <a:xfrm>
            <a:off x="230526" y="1513888"/>
            <a:ext cx="1098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주문 정보</a:t>
            </a:r>
          </a:p>
        </p:txBody>
      </p:sp>
      <p:graphicFrame>
        <p:nvGraphicFramePr>
          <p:cNvPr id="24" name="표 35">
            <a:extLst>
              <a:ext uri="{FF2B5EF4-FFF2-40B4-BE49-F238E27FC236}">
                <a16:creationId xmlns:a16="http://schemas.microsoft.com/office/drawing/2014/main" id="{11752563-2890-52C3-2653-578EB12FA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50213"/>
              </p:ext>
            </p:extLst>
          </p:nvPr>
        </p:nvGraphicFramePr>
        <p:xfrm>
          <a:off x="338676" y="1782126"/>
          <a:ext cx="2840715" cy="281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3246">
                  <a:extLst>
                    <a:ext uri="{9D8B030D-6E8A-4147-A177-3AD203B41FA5}">
                      <a16:colId xmlns:a16="http://schemas.microsoft.com/office/drawing/2014/main" val="1834234767"/>
                    </a:ext>
                  </a:extLst>
                </a:gridCol>
                <a:gridCol w="537327">
                  <a:extLst>
                    <a:ext uri="{9D8B030D-6E8A-4147-A177-3AD203B41FA5}">
                      <a16:colId xmlns:a16="http://schemas.microsoft.com/office/drawing/2014/main" val="3581703673"/>
                    </a:ext>
                  </a:extLst>
                </a:gridCol>
                <a:gridCol w="700142">
                  <a:extLst>
                    <a:ext uri="{9D8B030D-6E8A-4147-A177-3AD203B41FA5}">
                      <a16:colId xmlns:a16="http://schemas.microsoft.com/office/drawing/2014/main" val="1250816693"/>
                    </a:ext>
                  </a:extLst>
                </a:gridCol>
              </a:tblGrid>
              <a:tr h="281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상품명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옵션명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4955718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BE9FAE9-E762-A96D-C703-6EAD3C7EB7AA}"/>
              </a:ext>
            </a:extLst>
          </p:cNvPr>
          <p:cNvSpPr txBox="1"/>
          <p:nvPr/>
        </p:nvSpPr>
        <p:spPr>
          <a:xfrm>
            <a:off x="230527" y="4350577"/>
            <a:ext cx="294886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모바일 티켓상품은 입력하신 사용자정보로 </a:t>
            </a:r>
            <a:r>
              <a:rPr lang="en-US" altLang="ko-KR" sz="500" dirty="0"/>
              <a:t>MMS</a:t>
            </a:r>
            <a:r>
              <a:rPr lang="ko-KR" altLang="en-US" sz="500" dirty="0"/>
              <a:t>가 발송되니</a:t>
            </a:r>
            <a:r>
              <a:rPr lang="en-US" altLang="ko-KR" sz="500" dirty="0"/>
              <a:t>, </a:t>
            </a:r>
            <a:r>
              <a:rPr lang="ko-KR" altLang="en-US" sz="500" dirty="0"/>
              <a:t>사용자장보를 입력해주세요</a:t>
            </a:r>
            <a:r>
              <a:rPr lang="en-US" altLang="ko-KR" sz="500" dirty="0"/>
              <a:t>.</a:t>
            </a:r>
            <a:endParaRPr lang="ko-KR" altLang="en-US" sz="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742593-30AD-C5F8-B7A2-45A532A09699}"/>
              </a:ext>
            </a:extLst>
          </p:cNvPr>
          <p:cNvSpPr txBox="1"/>
          <p:nvPr/>
        </p:nvSpPr>
        <p:spPr>
          <a:xfrm>
            <a:off x="230526" y="2203053"/>
            <a:ext cx="1098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할인 및 쿠폰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40C4B4-4648-6EFC-035C-0030EA0C3A5F}"/>
              </a:ext>
            </a:extLst>
          </p:cNvPr>
          <p:cNvSpPr txBox="1"/>
          <p:nvPr/>
        </p:nvSpPr>
        <p:spPr>
          <a:xfrm>
            <a:off x="263304" y="2432044"/>
            <a:ext cx="755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쿠폰사용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8CC16-E1DC-F3AF-5850-B1A1B2E15F4D}"/>
              </a:ext>
            </a:extLst>
          </p:cNvPr>
          <p:cNvSpPr txBox="1"/>
          <p:nvPr/>
        </p:nvSpPr>
        <p:spPr>
          <a:xfrm>
            <a:off x="263303" y="2686667"/>
            <a:ext cx="924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적립금 사용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2D82ED-391D-037F-05AE-88484EACA206}"/>
              </a:ext>
            </a:extLst>
          </p:cNvPr>
          <p:cNvSpPr/>
          <p:nvPr/>
        </p:nvSpPr>
        <p:spPr>
          <a:xfrm>
            <a:off x="2427931" y="2458522"/>
            <a:ext cx="607279" cy="193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쿠폰사용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B0661A-4890-0030-E9CB-4F476307061A}"/>
              </a:ext>
            </a:extLst>
          </p:cNvPr>
          <p:cNvSpPr txBox="1"/>
          <p:nvPr/>
        </p:nvSpPr>
        <p:spPr>
          <a:xfrm>
            <a:off x="230526" y="5361637"/>
            <a:ext cx="221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결제수단</a:t>
            </a:r>
            <a:endParaRPr lang="ko-KR" altLang="en-US" sz="1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636886-1DCE-71FE-C7E6-449AE0387C45}"/>
              </a:ext>
            </a:extLst>
          </p:cNvPr>
          <p:cNvSpPr txBox="1"/>
          <p:nvPr/>
        </p:nvSpPr>
        <p:spPr>
          <a:xfrm>
            <a:off x="1012833" y="5607738"/>
            <a:ext cx="76402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신용카드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6F407D-340F-BC45-4E43-455C8F7E3EEB}"/>
              </a:ext>
            </a:extLst>
          </p:cNvPr>
          <p:cNvSpPr txBox="1"/>
          <p:nvPr/>
        </p:nvSpPr>
        <p:spPr>
          <a:xfrm>
            <a:off x="1767620" y="5607738"/>
            <a:ext cx="76402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휴대폰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60A76B-5CFD-00DB-0C33-0787E3DFF6E1}"/>
              </a:ext>
            </a:extLst>
          </p:cNvPr>
          <p:cNvSpPr/>
          <p:nvPr/>
        </p:nvSpPr>
        <p:spPr>
          <a:xfrm>
            <a:off x="1377019" y="5998250"/>
            <a:ext cx="764027" cy="261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결제하기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BC3C7DF-7235-89D3-F13D-0EF798AE3A52}"/>
              </a:ext>
            </a:extLst>
          </p:cNvPr>
          <p:cNvSpPr/>
          <p:nvPr/>
        </p:nvSpPr>
        <p:spPr>
          <a:xfrm>
            <a:off x="2427931" y="3202139"/>
            <a:ext cx="607279" cy="193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사용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E3E2D1-9C85-96EB-C296-23BAE1C9E836}"/>
              </a:ext>
            </a:extLst>
          </p:cNvPr>
          <p:cNvSpPr txBox="1"/>
          <p:nvPr/>
        </p:nvSpPr>
        <p:spPr>
          <a:xfrm>
            <a:off x="660170" y="2922363"/>
            <a:ext cx="521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보유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A44EB9-EA43-E660-3D66-0E1EFB4596FF}"/>
              </a:ext>
            </a:extLst>
          </p:cNvPr>
          <p:cNvSpPr txBox="1"/>
          <p:nvPr/>
        </p:nvSpPr>
        <p:spPr>
          <a:xfrm>
            <a:off x="660170" y="3177029"/>
            <a:ext cx="521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사용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357ED-4AB3-4300-27A9-0FB20D83ABE7}"/>
              </a:ext>
            </a:extLst>
          </p:cNvPr>
          <p:cNvSpPr txBox="1"/>
          <p:nvPr/>
        </p:nvSpPr>
        <p:spPr>
          <a:xfrm>
            <a:off x="1255019" y="2922363"/>
            <a:ext cx="1172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err="1"/>
              <a:t>x,xxx</a:t>
            </a:r>
            <a:r>
              <a:rPr lang="ko-KR" altLang="en-US" sz="1000" dirty="0"/>
              <a:t>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3B7135-9376-D639-ADE2-546414A54825}"/>
              </a:ext>
            </a:extLst>
          </p:cNvPr>
          <p:cNvSpPr txBox="1"/>
          <p:nvPr/>
        </p:nvSpPr>
        <p:spPr>
          <a:xfrm>
            <a:off x="1255019" y="3185153"/>
            <a:ext cx="1172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u="sng" dirty="0"/>
              <a:t>x,000</a:t>
            </a:r>
            <a:r>
              <a:rPr lang="ko-KR" altLang="en-US" sz="1000" u="sng" dirty="0"/>
              <a:t>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DBA39D-F326-739F-A720-411BE20C2907}"/>
              </a:ext>
            </a:extLst>
          </p:cNvPr>
          <p:cNvSpPr txBox="1"/>
          <p:nvPr/>
        </p:nvSpPr>
        <p:spPr>
          <a:xfrm>
            <a:off x="230526" y="3531951"/>
            <a:ext cx="1098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최종 결제금액</a:t>
            </a:r>
            <a:endParaRPr lang="ko-KR" altLang="en-US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C55D59-438D-D2D5-AC71-133E8EFE9AC8}"/>
              </a:ext>
            </a:extLst>
          </p:cNvPr>
          <p:cNvSpPr/>
          <p:nvPr/>
        </p:nvSpPr>
        <p:spPr>
          <a:xfrm>
            <a:off x="2286526" y="3785856"/>
            <a:ext cx="607279" cy="193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6BE105-C7ED-5D3A-F84E-E08727B253F4}"/>
              </a:ext>
            </a:extLst>
          </p:cNvPr>
          <p:cNvSpPr txBox="1"/>
          <p:nvPr/>
        </p:nvSpPr>
        <p:spPr>
          <a:xfrm>
            <a:off x="2879099" y="3759378"/>
            <a:ext cx="356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원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64D173-43A4-7FBE-165A-C43D769692A9}"/>
              </a:ext>
            </a:extLst>
          </p:cNvPr>
          <p:cNvSpPr txBox="1"/>
          <p:nvPr/>
        </p:nvSpPr>
        <p:spPr>
          <a:xfrm>
            <a:off x="8078458" y="4090531"/>
            <a:ext cx="221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사용자 정보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33AAAB5F-6325-F954-3206-99ABAC8E9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24313"/>
              </p:ext>
            </p:extLst>
          </p:nvPr>
        </p:nvGraphicFramePr>
        <p:xfrm>
          <a:off x="8186608" y="4540760"/>
          <a:ext cx="2016337" cy="8437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283">
                  <a:extLst>
                    <a:ext uri="{9D8B030D-6E8A-4147-A177-3AD203B41FA5}">
                      <a16:colId xmlns:a16="http://schemas.microsoft.com/office/drawing/2014/main" val="1834234767"/>
                    </a:ext>
                  </a:extLst>
                </a:gridCol>
                <a:gridCol w="1238054">
                  <a:extLst>
                    <a:ext uri="{9D8B030D-6E8A-4147-A177-3AD203B41FA5}">
                      <a16:colId xmlns:a16="http://schemas.microsoft.com/office/drawing/2014/main" val="3581703673"/>
                    </a:ext>
                  </a:extLst>
                </a:gridCol>
              </a:tblGrid>
              <a:tr h="2812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49557181"/>
                  </a:ext>
                </a:extLst>
              </a:tr>
              <a:tr h="2812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/>
                        <a:t>휴대폰 번호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010-XXXX-XXXX</a:t>
                      </a:r>
                      <a:endParaRPr lang="ko-KR" altLang="en-US" sz="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51264437"/>
                  </a:ext>
                </a:extLst>
              </a:tr>
              <a:tr h="2812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/>
                        <a:t>수량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XX</a:t>
                      </a:r>
                      <a:r>
                        <a:rPr lang="ko-KR" altLang="en-US" sz="800" dirty="0"/>
                        <a:t>매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232408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D8BCD4C0-6399-4CC6-0C99-7B68D832AA63}"/>
              </a:ext>
            </a:extLst>
          </p:cNvPr>
          <p:cNvSpPr txBox="1"/>
          <p:nvPr/>
        </p:nvSpPr>
        <p:spPr>
          <a:xfrm>
            <a:off x="8078458" y="1471142"/>
            <a:ext cx="1098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주문 정보</a:t>
            </a:r>
          </a:p>
        </p:txBody>
      </p:sp>
      <p:graphicFrame>
        <p:nvGraphicFramePr>
          <p:cNvPr id="57" name="표 35">
            <a:extLst>
              <a:ext uri="{FF2B5EF4-FFF2-40B4-BE49-F238E27FC236}">
                <a16:creationId xmlns:a16="http://schemas.microsoft.com/office/drawing/2014/main" id="{CDCC04D7-3C66-77F6-A5B2-7D360693D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03949"/>
              </p:ext>
            </p:extLst>
          </p:nvPr>
        </p:nvGraphicFramePr>
        <p:xfrm>
          <a:off x="8186609" y="1739380"/>
          <a:ext cx="2016337" cy="2812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5671">
                  <a:extLst>
                    <a:ext uri="{9D8B030D-6E8A-4147-A177-3AD203B41FA5}">
                      <a16:colId xmlns:a16="http://schemas.microsoft.com/office/drawing/2014/main" val="1834234767"/>
                    </a:ext>
                  </a:extLst>
                </a:gridCol>
                <a:gridCol w="533706">
                  <a:extLst>
                    <a:ext uri="{9D8B030D-6E8A-4147-A177-3AD203B41FA5}">
                      <a16:colId xmlns:a16="http://schemas.microsoft.com/office/drawing/2014/main" val="3581703673"/>
                    </a:ext>
                  </a:extLst>
                </a:gridCol>
                <a:gridCol w="496960">
                  <a:extLst>
                    <a:ext uri="{9D8B030D-6E8A-4147-A177-3AD203B41FA5}">
                      <a16:colId xmlns:a16="http://schemas.microsoft.com/office/drawing/2014/main" val="1250816693"/>
                    </a:ext>
                  </a:extLst>
                </a:gridCol>
              </a:tblGrid>
              <a:tr h="281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상품명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옵션명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49557181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7C75EDDD-A02E-03ED-57F4-D73759149FFE}"/>
              </a:ext>
            </a:extLst>
          </p:cNvPr>
          <p:cNvSpPr txBox="1"/>
          <p:nvPr/>
        </p:nvSpPr>
        <p:spPr>
          <a:xfrm>
            <a:off x="8166854" y="4307831"/>
            <a:ext cx="204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모바일 티켓상품은 입력하신 사용자정보로 </a:t>
            </a:r>
            <a:r>
              <a:rPr lang="en-US" altLang="ko-KR" sz="500" dirty="0"/>
              <a:t>MMS</a:t>
            </a:r>
            <a:r>
              <a:rPr lang="ko-KR" altLang="en-US" sz="500" dirty="0"/>
              <a:t>가 발송되니</a:t>
            </a:r>
            <a:r>
              <a:rPr lang="en-US" altLang="ko-KR" sz="500" dirty="0"/>
              <a:t>, </a:t>
            </a:r>
            <a:r>
              <a:rPr lang="ko-KR" altLang="en-US" sz="500" dirty="0"/>
              <a:t>사용자장보를 입력해주세요</a:t>
            </a:r>
            <a:r>
              <a:rPr lang="en-US" altLang="ko-KR" sz="500" dirty="0"/>
              <a:t>.</a:t>
            </a:r>
            <a:endParaRPr lang="ko-KR" altLang="en-US" sz="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D6618A-E1B4-EB75-2630-0E625312AE7B}"/>
              </a:ext>
            </a:extLst>
          </p:cNvPr>
          <p:cNvSpPr txBox="1"/>
          <p:nvPr/>
        </p:nvSpPr>
        <p:spPr>
          <a:xfrm>
            <a:off x="8078458" y="2160307"/>
            <a:ext cx="1098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할인 및 쿠폰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25E77E-A955-CFA2-2759-830F06006370}"/>
              </a:ext>
            </a:extLst>
          </p:cNvPr>
          <p:cNvSpPr txBox="1"/>
          <p:nvPr/>
        </p:nvSpPr>
        <p:spPr>
          <a:xfrm>
            <a:off x="8111236" y="2389298"/>
            <a:ext cx="755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쿠폰사용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219404-3FC4-CB7B-B469-C59D2B3B4146}"/>
              </a:ext>
            </a:extLst>
          </p:cNvPr>
          <p:cNvSpPr txBox="1"/>
          <p:nvPr/>
        </p:nvSpPr>
        <p:spPr>
          <a:xfrm>
            <a:off x="8111235" y="2643921"/>
            <a:ext cx="924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적립금 사용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C50C0F6-3864-6876-25CC-315DEDF8FE08}"/>
              </a:ext>
            </a:extLst>
          </p:cNvPr>
          <p:cNvSpPr/>
          <p:nvPr/>
        </p:nvSpPr>
        <p:spPr>
          <a:xfrm>
            <a:off x="9568853" y="2415776"/>
            <a:ext cx="607279" cy="193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쿠폰사용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43D3D6-683C-F75D-0704-C42F26781D2F}"/>
              </a:ext>
            </a:extLst>
          </p:cNvPr>
          <p:cNvSpPr txBox="1"/>
          <p:nvPr/>
        </p:nvSpPr>
        <p:spPr>
          <a:xfrm>
            <a:off x="8078458" y="5441440"/>
            <a:ext cx="2215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결제수단</a:t>
            </a:r>
            <a:endParaRPr lang="ko-KR" altLang="en-US" sz="1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41312DC-23A7-F341-0AD9-5FD9ED348CD2}"/>
              </a:ext>
            </a:extLst>
          </p:cNvPr>
          <p:cNvSpPr txBox="1"/>
          <p:nvPr/>
        </p:nvSpPr>
        <p:spPr>
          <a:xfrm>
            <a:off x="8379995" y="5744103"/>
            <a:ext cx="76402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신용카드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0B39A3-A34A-A84F-C2A3-3583B4247BF2}"/>
              </a:ext>
            </a:extLst>
          </p:cNvPr>
          <p:cNvSpPr txBox="1"/>
          <p:nvPr/>
        </p:nvSpPr>
        <p:spPr>
          <a:xfrm>
            <a:off x="9134782" y="5744103"/>
            <a:ext cx="76402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휴대폰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12B08A3-824B-9A7E-4528-0DF4F45BD354}"/>
              </a:ext>
            </a:extLst>
          </p:cNvPr>
          <p:cNvSpPr/>
          <p:nvPr/>
        </p:nvSpPr>
        <p:spPr>
          <a:xfrm>
            <a:off x="8744181" y="6012066"/>
            <a:ext cx="764027" cy="261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결제하기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D895826-1788-5F27-11E6-2E94CA5600F4}"/>
              </a:ext>
            </a:extLst>
          </p:cNvPr>
          <p:cNvSpPr/>
          <p:nvPr/>
        </p:nvSpPr>
        <p:spPr>
          <a:xfrm>
            <a:off x="9568853" y="3159393"/>
            <a:ext cx="607279" cy="193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사용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38063E-C726-01A4-D28E-02DC16136364}"/>
              </a:ext>
            </a:extLst>
          </p:cNvPr>
          <p:cNvSpPr txBox="1"/>
          <p:nvPr/>
        </p:nvSpPr>
        <p:spPr>
          <a:xfrm>
            <a:off x="8357271" y="2879617"/>
            <a:ext cx="521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보유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36BCFC-75AD-8BCC-EEF1-0EF44FD2A28C}"/>
              </a:ext>
            </a:extLst>
          </p:cNvPr>
          <p:cNvSpPr txBox="1"/>
          <p:nvPr/>
        </p:nvSpPr>
        <p:spPr>
          <a:xfrm>
            <a:off x="8357271" y="3134283"/>
            <a:ext cx="521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사용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E0A1C7-27FB-F31E-F30C-66C6776CEBF6}"/>
              </a:ext>
            </a:extLst>
          </p:cNvPr>
          <p:cNvSpPr txBox="1"/>
          <p:nvPr/>
        </p:nvSpPr>
        <p:spPr>
          <a:xfrm>
            <a:off x="8866843" y="2879617"/>
            <a:ext cx="70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err="1"/>
              <a:t>x,xxx</a:t>
            </a:r>
            <a:r>
              <a:rPr lang="ko-KR" altLang="en-US" sz="1000" dirty="0"/>
              <a:t>원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E2E561-B38C-3BE0-B06D-60DA46AF74DA}"/>
              </a:ext>
            </a:extLst>
          </p:cNvPr>
          <p:cNvSpPr txBox="1"/>
          <p:nvPr/>
        </p:nvSpPr>
        <p:spPr>
          <a:xfrm>
            <a:off x="8866843" y="3142407"/>
            <a:ext cx="702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u="sng" dirty="0"/>
              <a:t>x,000</a:t>
            </a:r>
            <a:r>
              <a:rPr lang="ko-KR" altLang="en-US" sz="1000" u="sng" dirty="0"/>
              <a:t>원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5071B5-0C14-B4DC-871A-2C53AC763443}"/>
              </a:ext>
            </a:extLst>
          </p:cNvPr>
          <p:cNvSpPr txBox="1"/>
          <p:nvPr/>
        </p:nvSpPr>
        <p:spPr>
          <a:xfrm>
            <a:off x="8078458" y="3489205"/>
            <a:ext cx="1098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최종 결제금액</a:t>
            </a:r>
            <a:endParaRPr lang="ko-KR" altLang="en-US" sz="10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8DB2E73-D365-2A7E-6E95-446A49338B77}"/>
              </a:ext>
            </a:extLst>
          </p:cNvPr>
          <p:cNvSpPr/>
          <p:nvPr/>
        </p:nvSpPr>
        <p:spPr>
          <a:xfrm>
            <a:off x="9267191" y="3743110"/>
            <a:ext cx="607279" cy="193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9A5D39-0A17-90D5-61D3-712128C2B628}"/>
              </a:ext>
            </a:extLst>
          </p:cNvPr>
          <p:cNvSpPr txBox="1"/>
          <p:nvPr/>
        </p:nvSpPr>
        <p:spPr>
          <a:xfrm>
            <a:off x="9859764" y="3716632"/>
            <a:ext cx="356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원</a:t>
            </a:r>
            <a:endParaRPr lang="ko-KR" altLang="en-US" sz="1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167C229-8F00-BD43-CC24-0085BF9071C4}"/>
              </a:ext>
            </a:extLst>
          </p:cNvPr>
          <p:cNvSpPr/>
          <p:nvPr/>
        </p:nvSpPr>
        <p:spPr>
          <a:xfrm>
            <a:off x="3919516" y="1436529"/>
            <a:ext cx="3462077" cy="33994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6F4A06-1901-0619-014C-9D9362F95B74}"/>
              </a:ext>
            </a:extLst>
          </p:cNvPr>
          <p:cNvSpPr txBox="1"/>
          <p:nvPr/>
        </p:nvSpPr>
        <p:spPr>
          <a:xfrm>
            <a:off x="4066685" y="1572566"/>
            <a:ext cx="256961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결제가 완료되었습니다</a:t>
            </a:r>
            <a:r>
              <a:rPr lang="en-US" altLang="ko-KR" sz="900" dirty="0">
                <a:solidFill>
                  <a:prstClr val="white">
                    <a:lumMod val="65000"/>
                  </a:prstClr>
                </a:solidFill>
              </a:rPr>
              <a:t>. </a:t>
            </a: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주문해주셔서 감사합니다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36814B5-BAA4-42F5-0259-F778E92C4282}"/>
              </a:ext>
            </a:extLst>
          </p:cNvPr>
          <p:cNvSpPr txBox="1"/>
          <p:nvPr/>
        </p:nvSpPr>
        <p:spPr>
          <a:xfrm>
            <a:off x="4066685" y="2296839"/>
            <a:ext cx="46166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주문내역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02D526-1185-FD69-7C15-4122C3863D56}"/>
              </a:ext>
            </a:extLst>
          </p:cNvPr>
          <p:cNvSpPr txBox="1"/>
          <p:nvPr/>
        </p:nvSpPr>
        <p:spPr>
          <a:xfrm>
            <a:off x="4066646" y="2562376"/>
            <a:ext cx="309638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상품내역</a:t>
            </a: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prstClr val="white">
                    <a:lumMod val="65000"/>
                  </a:prstClr>
                </a:solidFill>
              </a:rPr>
              <a:t>00</a:t>
            </a: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투어패스 </a:t>
            </a:r>
            <a:r>
              <a:rPr lang="en-US" altLang="ko-KR" sz="800" dirty="0">
                <a:solidFill>
                  <a:prstClr val="white">
                    <a:lumMod val="65000"/>
                  </a:prstClr>
                </a:solidFill>
              </a:rPr>
              <a:t>|</a:t>
            </a: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altLang="ko-KR" sz="800" dirty="0">
                <a:solidFill>
                  <a:prstClr val="white">
                    <a:lumMod val="65000"/>
                  </a:prstClr>
                </a:solidFill>
              </a:rPr>
              <a:t>1</a:t>
            </a: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일권 </a:t>
            </a:r>
            <a:r>
              <a:rPr lang="en-US" altLang="ko-KR" sz="800" dirty="0">
                <a:solidFill>
                  <a:prstClr val="white">
                    <a:lumMod val="65000"/>
                  </a:prstClr>
                </a:solidFill>
              </a:rPr>
              <a:t>| </a:t>
            </a: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성인 </a:t>
            </a:r>
            <a:r>
              <a:rPr lang="en-US" altLang="ko-KR" sz="800" dirty="0">
                <a:solidFill>
                  <a:prstClr val="white">
                    <a:lumMod val="65000"/>
                  </a:prstClr>
                </a:solidFill>
              </a:rPr>
              <a:t>| 2</a:t>
            </a: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매</a:t>
            </a:r>
            <a:r>
              <a:rPr lang="en-US" altLang="ko-KR" sz="800" dirty="0">
                <a:solidFill>
                  <a:prstClr val="white">
                    <a:lumMod val="65000"/>
                  </a:prstClr>
                </a:solidFill>
              </a:rPr>
              <a:t>                           39,000</a:t>
            </a: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원</a:t>
            </a:r>
            <a:endParaRPr lang="en-US" altLang="ko-KR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C3386E-C85D-DA45-4D19-491E2FA07E9D}"/>
              </a:ext>
            </a:extLst>
          </p:cNvPr>
          <p:cNvSpPr txBox="1"/>
          <p:nvPr/>
        </p:nvSpPr>
        <p:spPr>
          <a:xfrm>
            <a:off x="4066685" y="3026369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결제내역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640950-D79D-18DB-D7C4-2A9C4B705435}"/>
              </a:ext>
            </a:extLst>
          </p:cNvPr>
          <p:cNvSpPr txBox="1"/>
          <p:nvPr/>
        </p:nvSpPr>
        <p:spPr>
          <a:xfrm>
            <a:off x="4138693" y="3275758"/>
            <a:ext cx="5498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총 결제금액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9EB8BD-6F6B-1832-4297-F6B76D05F85E}"/>
              </a:ext>
            </a:extLst>
          </p:cNvPr>
          <p:cNvSpPr txBox="1"/>
          <p:nvPr/>
        </p:nvSpPr>
        <p:spPr>
          <a:xfrm>
            <a:off x="6654546" y="3275758"/>
            <a:ext cx="4055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800">
                <a:solidFill>
                  <a:prstClr val="white">
                    <a:lumMod val="65000"/>
                  </a:prstClr>
                </a:solidFill>
              </a:rPr>
              <a:t>39,000</a:t>
            </a: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원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210CA9-11F8-6949-C076-4124ED9E965E}"/>
              </a:ext>
            </a:extLst>
          </p:cNvPr>
          <p:cNvSpPr txBox="1"/>
          <p:nvPr/>
        </p:nvSpPr>
        <p:spPr>
          <a:xfrm>
            <a:off x="4138693" y="3502063"/>
            <a:ext cx="12583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적립금 사용 </a:t>
            </a:r>
            <a:r>
              <a:rPr lang="en-US" altLang="ko-KR" sz="600" dirty="0">
                <a:solidFill>
                  <a:prstClr val="white">
                    <a:lumMod val="65000"/>
                  </a:prstClr>
                </a:solidFill>
              </a:rPr>
              <a:t>(</a:t>
            </a:r>
            <a:r>
              <a:rPr lang="ko-KR" altLang="en-US" sz="600" dirty="0">
                <a:solidFill>
                  <a:prstClr val="white">
                    <a:lumMod val="65000"/>
                  </a:prstClr>
                </a:solidFill>
              </a:rPr>
              <a:t>총 적립금 </a:t>
            </a:r>
            <a:r>
              <a:rPr lang="en-US" altLang="ko-KR" sz="600" dirty="0">
                <a:solidFill>
                  <a:prstClr val="white">
                    <a:lumMod val="65000"/>
                  </a:prstClr>
                </a:solidFill>
              </a:rPr>
              <a:t>9,750</a:t>
            </a:r>
            <a:r>
              <a:rPr lang="ko-KR" altLang="en-US" sz="600" dirty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600" dirty="0">
                <a:solidFill>
                  <a:prstClr val="white">
                    <a:lumMod val="65000"/>
                  </a:prstClr>
                </a:solidFill>
              </a:rPr>
              <a:t>)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C1243B-3A4D-1043-6B69-AB133EA76578}"/>
              </a:ext>
            </a:extLst>
          </p:cNvPr>
          <p:cNvSpPr txBox="1"/>
          <p:nvPr/>
        </p:nvSpPr>
        <p:spPr>
          <a:xfrm>
            <a:off x="6710650" y="3502063"/>
            <a:ext cx="3494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>
                    <a:lumMod val="65000"/>
                  </a:prstClr>
                </a:solidFill>
              </a:rPr>
              <a:t>9,000</a:t>
            </a: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원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95C596-33E4-9987-B9BD-E3A8305EEE13}"/>
              </a:ext>
            </a:extLst>
          </p:cNvPr>
          <p:cNvSpPr txBox="1"/>
          <p:nvPr/>
        </p:nvSpPr>
        <p:spPr>
          <a:xfrm>
            <a:off x="4138693" y="3742824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쿠폰사용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23777ED-28B7-72DC-F017-2F6BE7627A6B}"/>
              </a:ext>
            </a:extLst>
          </p:cNvPr>
          <p:cNvSpPr/>
          <p:nvPr/>
        </p:nvSpPr>
        <p:spPr>
          <a:xfrm>
            <a:off x="6226925" y="3736861"/>
            <a:ext cx="833181" cy="1622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prstClr val="white">
                    <a:lumMod val="65000"/>
                  </a:prstClr>
                </a:solidFill>
              </a:rPr>
              <a:t>쿠폰금액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A40D64-5C2E-2F65-0801-B064340D38F1}"/>
              </a:ext>
            </a:extLst>
          </p:cNvPr>
          <p:cNvSpPr txBox="1"/>
          <p:nvPr/>
        </p:nvSpPr>
        <p:spPr>
          <a:xfrm>
            <a:off x="4138693" y="4044730"/>
            <a:ext cx="81432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b="1" dirty="0">
                <a:solidFill>
                  <a:prstClr val="white">
                    <a:lumMod val="65000"/>
                  </a:prstClr>
                </a:solidFill>
              </a:rPr>
              <a:t>최종 결제금액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0D2079-F8F0-CE94-A84C-E95021CE966B}"/>
              </a:ext>
            </a:extLst>
          </p:cNvPr>
          <p:cNvSpPr txBox="1"/>
          <p:nvPr/>
        </p:nvSpPr>
        <p:spPr>
          <a:xfrm>
            <a:off x="6529512" y="4044730"/>
            <a:ext cx="53059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prstClr val="white">
                    <a:lumMod val="65000"/>
                  </a:prstClr>
                </a:solidFill>
              </a:rPr>
              <a:t>30,000</a:t>
            </a:r>
            <a:r>
              <a:rPr lang="ko-KR" altLang="en-US" sz="1000" b="1" dirty="0">
                <a:solidFill>
                  <a:prstClr val="white">
                    <a:lumMod val="65000"/>
                  </a:prstClr>
                </a:solidFill>
              </a:rPr>
              <a:t>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F88996-3AF3-6338-6C3D-370A790F18AC}"/>
              </a:ext>
            </a:extLst>
          </p:cNvPr>
          <p:cNvSpPr txBox="1"/>
          <p:nvPr/>
        </p:nvSpPr>
        <p:spPr>
          <a:xfrm>
            <a:off x="4138693" y="430696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결제수단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5CD622-9E5A-E578-8739-D797AE151341}"/>
              </a:ext>
            </a:extLst>
          </p:cNvPr>
          <p:cNvSpPr txBox="1"/>
          <p:nvPr/>
        </p:nvSpPr>
        <p:spPr>
          <a:xfrm>
            <a:off x="6649737" y="430696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신용카드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AE95309-2C97-2528-AFA0-023FDF9A8574}"/>
              </a:ext>
            </a:extLst>
          </p:cNvPr>
          <p:cNvSpPr txBox="1"/>
          <p:nvPr/>
        </p:nvSpPr>
        <p:spPr>
          <a:xfrm>
            <a:off x="4138693" y="453548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 err="1">
                <a:solidFill>
                  <a:prstClr val="white">
                    <a:lumMod val="65000"/>
                  </a:prstClr>
                </a:solidFill>
              </a:rPr>
              <a:t>결제일시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A2D93A-F0CB-771F-8AE6-E2BDAB56EDEB}"/>
              </a:ext>
            </a:extLst>
          </p:cNvPr>
          <p:cNvSpPr txBox="1"/>
          <p:nvPr/>
        </p:nvSpPr>
        <p:spPr>
          <a:xfrm>
            <a:off x="6002123" y="4535485"/>
            <a:ext cx="105798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>
                    <a:lumMod val="65000"/>
                  </a:prstClr>
                </a:solidFill>
              </a:rPr>
              <a:t>2023</a:t>
            </a: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년 </a:t>
            </a:r>
            <a:r>
              <a:rPr lang="en-US" altLang="ko-KR" sz="800" dirty="0">
                <a:solidFill>
                  <a:prstClr val="white">
                    <a:lumMod val="65000"/>
                  </a:prstClr>
                </a:solidFill>
              </a:rPr>
              <a:t>4</a:t>
            </a: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월 </a:t>
            </a:r>
            <a:r>
              <a:rPr lang="en-US" altLang="ko-KR" sz="800" dirty="0">
                <a:solidFill>
                  <a:prstClr val="white">
                    <a:lumMod val="65000"/>
                  </a:prstClr>
                </a:solidFill>
              </a:rPr>
              <a:t>13</a:t>
            </a: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일 </a:t>
            </a:r>
            <a:r>
              <a:rPr lang="en-US" altLang="ko-KR" sz="800" dirty="0">
                <a:solidFill>
                  <a:prstClr val="white">
                    <a:lumMod val="65000"/>
                  </a:prstClr>
                </a:solidFill>
              </a:rPr>
              <a:t>17:23</a:t>
            </a:r>
            <a:endParaRPr lang="ko-KR" altLang="en-US" sz="8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BCF638-C8E8-CEE2-088B-634204B7E38B}"/>
              </a:ext>
            </a:extLst>
          </p:cNvPr>
          <p:cNvSpPr txBox="1"/>
          <p:nvPr/>
        </p:nvSpPr>
        <p:spPr>
          <a:xfrm>
            <a:off x="4066685" y="1821955"/>
            <a:ext cx="61715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주문자 정보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2A9285-FA77-B35A-9F72-57AC0203CFBB}"/>
              </a:ext>
            </a:extLst>
          </p:cNvPr>
          <p:cNvSpPr txBox="1"/>
          <p:nvPr/>
        </p:nvSpPr>
        <p:spPr>
          <a:xfrm>
            <a:off x="4141591" y="2005888"/>
            <a:ext cx="9217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prstClr val="white">
                    <a:lumMod val="65000"/>
                  </a:prstClr>
                </a:solidFill>
              </a:rPr>
              <a:t>이름 홍길동</a:t>
            </a:r>
            <a:endParaRPr lang="en-US" altLang="ko-KR" sz="700" dirty="0">
              <a:solidFill>
                <a:prstClr val="white">
                  <a:lumMod val="65000"/>
                </a:prstClr>
              </a:solidFill>
            </a:endParaRPr>
          </a:p>
          <a:p>
            <a:r>
              <a:rPr lang="ko-KR" altLang="en-US" sz="700" dirty="0">
                <a:solidFill>
                  <a:prstClr val="white">
                    <a:lumMod val="65000"/>
                  </a:prstClr>
                </a:solidFill>
              </a:rPr>
              <a:t>연락처 </a:t>
            </a:r>
            <a:r>
              <a:rPr lang="en-US" altLang="ko-KR" sz="700" dirty="0">
                <a:solidFill>
                  <a:prstClr val="white">
                    <a:lumMod val="65000"/>
                  </a:prstClr>
                </a:solidFill>
              </a:rPr>
              <a:t>010-0000-0000</a:t>
            </a:r>
            <a:endParaRPr lang="ko-KR" altLang="en-US" sz="7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9F9EA-F542-DADF-A361-5CEE790EE708}"/>
              </a:ext>
            </a:extLst>
          </p:cNvPr>
          <p:cNvSpPr txBox="1"/>
          <p:nvPr/>
        </p:nvSpPr>
        <p:spPr>
          <a:xfrm>
            <a:off x="2572755" y="5592349"/>
            <a:ext cx="758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FF0000"/>
                </a:solidFill>
              </a:rPr>
              <a:t>간편결제</a:t>
            </a:r>
          </a:p>
        </p:txBody>
      </p:sp>
    </p:spTree>
    <p:extLst>
      <p:ext uri="{BB962C8B-B14F-4D97-AF65-F5344CB8AC3E}">
        <p14:creationId xmlns:p14="http://schemas.microsoft.com/office/powerpoint/2010/main" val="2915628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F54476-0792-8908-12FF-DF058259F90D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724DA8-DB9C-EF2C-034E-2B037F7924D2}"/>
              </a:ext>
            </a:extLst>
          </p:cNvPr>
          <p:cNvSpPr/>
          <p:nvPr/>
        </p:nvSpPr>
        <p:spPr>
          <a:xfrm>
            <a:off x="1136957" y="3072362"/>
            <a:ext cx="720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0A99BE-016E-5796-FF0D-532379DDA0E1}"/>
              </a:ext>
            </a:extLst>
          </p:cNvPr>
          <p:cNvSpPr/>
          <p:nvPr/>
        </p:nvSpPr>
        <p:spPr>
          <a:xfrm>
            <a:off x="2289085" y="3072362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방식선택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59EADA-E77E-E958-93D7-C502C5E328BF}"/>
              </a:ext>
            </a:extLst>
          </p:cNvPr>
          <p:cNvSpPr/>
          <p:nvPr/>
        </p:nvSpPr>
        <p:spPr>
          <a:xfrm>
            <a:off x="3441293" y="3072362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이메일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</a:t>
            </a:r>
          </a:p>
          <a:p>
            <a:pPr algn="ctr"/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비밀번호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1DE95D-B07F-B3D5-E286-DE3451862B31}"/>
              </a:ext>
            </a:extLst>
          </p:cNvPr>
          <p:cNvSpPr/>
          <p:nvPr/>
        </p:nvSpPr>
        <p:spPr>
          <a:xfrm>
            <a:off x="4017197" y="4181751"/>
            <a:ext cx="720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카카오톡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아이디 연결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4259A8D-B806-3ED9-9E35-C5E96854D4F3}"/>
              </a:ext>
            </a:extLst>
          </p:cNvPr>
          <p:cNvCxnSpPr>
            <a:cxnSpLocks/>
          </p:cNvCxnSpPr>
          <p:nvPr/>
        </p:nvCxnSpPr>
        <p:spPr>
          <a:xfrm>
            <a:off x="1856957" y="3432362"/>
            <a:ext cx="43212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3A9C7FB-46B9-05BE-8C3C-41ACCE338E3C}"/>
              </a:ext>
            </a:extLst>
          </p:cNvPr>
          <p:cNvCxnSpPr>
            <a:cxnSpLocks/>
          </p:cNvCxnSpPr>
          <p:nvPr/>
        </p:nvCxnSpPr>
        <p:spPr>
          <a:xfrm>
            <a:off x="3009085" y="3432362"/>
            <a:ext cx="43220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57">
            <a:extLst>
              <a:ext uri="{FF2B5EF4-FFF2-40B4-BE49-F238E27FC236}">
                <a16:creationId xmlns:a16="http://schemas.microsoft.com/office/drawing/2014/main" id="{40CDC07D-EEA2-B939-17CA-43D00543E80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009085" y="3432362"/>
            <a:ext cx="1008112" cy="1109389"/>
          </a:xfrm>
          <a:prstGeom prst="bentConnector3">
            <a:avLst>
              <a:gd name="adj1" fmla="val 1633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96A230-8F84-A7BC-869F-8AB81DBDB78F}"/>
              </a:ext>
            </a:extLst>
          </p:cNvPr>
          <p:cNvCxnSpPr>
            <a:cxnSpLocks/>
          </p:cNvCxnSpPr>
          <p:nvPr/>
        </p:nvCxnSpPr>
        <p:spPr>
          <a:xfrm>
            <a:off x="4161293" y="3432362"/>
            <a:ext cx="6192768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73">
            <a:extLst>
              <a:ext uri="{FF2B5EF4-FFF2-40B4-BE49-F238E27FC236}">
                <a16:creationId xmlns:a16="http://schemas.microsoft.com/office/drawing/2014/main" id="{96D21230-937B-2AA3-5DF0-8A1C1E3F294A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4737197" y="3432362"/>
            <a:ext cx="5616864" cy="1109389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5C7300-04FC-7E46-7830-EC4EE143DE1B}"/>
              </a:ext>
            </a:extLst>
          </p:cNvPr>
          <p:cNvSpPr/>
          <p:nvPr/>
        </p:nvSpPr>
        <p:spPr>
          <a:xfrm>
            <a:off x="10354061" y="3072362"/>
            <a:ext cx="720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보고있던 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페이지로 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이동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ABF34E-2788-9C7C-BF03-3DFFD560BFD2}"/>
              </a:ext>
            </a:extLst>
          </p:cNvPr>
          <p:cNvSpPr/>
          <p:nvPr/>
        </p:nvSpPr>
        <p:spPr>
          <a:xfrm>
            <a:off x="6791519" y="2095967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비밀번호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8E02D8-2CC3-C64E-2865-72E582C7F2DE}"/>
              </a:ext>
            </a:extLst>
          </p:cNvPr>
          <p:cNvSpPr/>
          <p:nvPr/>
        </p:nvSpPr>
        <p:spPr>
          <a:xfrm>
            <a:off x="6791519" y="1003582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이메일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주소찾기</a:t>
            </a:r>
            <a:endParaRPr lang="ko-KR" altLang="en-US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6ADF30-4B2F-A757-95DC-A4A028909374}"/>
              </a:ext>
            </a:extLst>
          </p:cNvPr>
          <p:cNvSpPr txBox="1"/>
          <p:nvPr/>
        </p:nvSpPr>
        <p:spPr>
          <a:xfrm>
            <a:off x="4860062" y="5726759"/>
            <a:ext cx="2107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 algn="ctr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prstClr val="black"/>
                </a:solidFill>
              </a:rPr>
              <a:t>회원가입되어</a:t>
            </a:r>
            <a:r>
              <a:rPr lang="ko-KR" altLang="en-US" sz="1100" dirty="0">
                <a:solidFill>
                  <a:prstClr val="black"/>
                </a:solidFill>
              </a:rPr>
              <a:t> 있지 않은 경우</a:t>
            </a:r>
          </a:p>
        </p:txBody>
      </p:sp>
      <p:cxnSp>
        <p:nvCxnSpPr>
          <p:cNvPr id="17" name="꺾인 연결선 35">
            <a:extLst>
              <a:ext uri="{FF2B5EF4-FFF2-40B4-BE49-F238E27FC236}">
                <a16:creationId xmlns:a16="http://schemas.microsoft.com/office/drawing/2014/main" id="{AE65E9E3-2AA4-99C4-BA86-2ABB0344976F}"/>
              </a:ext>
            </a:extLst>
          </p:cNvPr>
          <p:cNvCxnSpPr>
            <a:stCxn id="19" idx="3"/>
            <a:endCxn id="14" idx="1"/>
          </p:cNvCxnSpPr>
          <p:nvPr/>
        </p:nvCxnSpPr>
        <p:spPr>
          <a:xfrm>
            <a:off x="5318502" y="2454398"/>
            <a:ext cx="1473017" cy="1569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38">
            <a:extLst>
              <a:ext uri="{FF2B5EF4-FFF2-40B4-BE49-F238E27FC236}">
                <a16:creationId xmlns:a16="http://schemas.microsoft.com/office/drawing/2014/main" id="{8724CA8B-80B9-5884-C96F-32B86EFDCD4D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 flipV="1">
            <a:off x="5318502" y="1363582"/>
            <a:ext cx="1473017" cy="109081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1A3AC2-514B-ABB3-A2FC-7A35360F3494}"/>
              </a:ext>
            </a:extLst>
          </p:cNvPr>
          <p:cNvSpPr/>
          <p:nvPr/>
        </p:nvSpPr>
        <p:spPr>
          <a:xfrm>
            <a:off x="4598502" y="2094398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Alert</a:t>
            </a:r>
            <a:endParaRPr lang="ko-KR" altLang="en-US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0" name="꺾인 연결선 49">
            <a:extLst>
              <a:ext uri="{FF2B5EF4-FFF2-40B4-BE49-F238E27FC236}">
                <a16:creationId xmlns:a16="http://schemas.microsoft.com/office/drawing/2014/main" id="{BAC437E4-AAA3-93B9-5589-C5295A3B1821}"/>
              </a:ext>
            </a:extLst>
          </p:cNvPr>
          <p:cNvCxnSpPr>
            <a:stCxn id="5" idx="0"/>
            <a:endCxn id="19" idx="1"/>
          </p:cNvCxnSpPr>
          <p:nvPr/>
        </p:nvCxnSpPr>
        <p:spPr>
          <a:xfrm rot="5400000" flipH="1" flipV="1">
            <a:off x="3890915" y="2364776"/>
            <a:ext cx="617964" cy="797209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2408B4-12B6-6126-00B7-47E636349EB6}"/>
              </a:ext>
            </a:extLst>
          </p:cNvPr>
          <p:cNvSpPr/>
          <p:nvPr/>
        </p:nvSpPr>
        <p:spPr>
          <a:xfrm>
            <a:off x="5541008" y="4973879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Alert</a:t>
            </a:r>
            <a:endParaRPr lang="ko-KR" altLang="en-US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2" name="꺾인 연결선 56">
            <a:extLst>
              <a:ext uri="{FF2B5EF4-FFF2-40B4-BE49-F238E27FC236}">
                <a16:creationId xmlns:a16="http://schemas.microsoft.com/office/drawing/2014/main" id="{780BFF7A-44BE-810D-9CD8-174EA9D986C2}"/>
              </a:ext>
            </a:extLst>
          </p:cNvPr>
          <p:cNvCxnSpPr>
            <a:stCxn id="6" idx="2"/>
            <a:endCxn id="21" idx="1"/>
          </p:cNvCxnSpPr>
          <p:nvPr/>
        </p:nvCxnSpPr>
        <p:spPr>
          <a:xfrm rot="16200000" flipH="1">
            <a:off x="4743038" y="4535909"/>
            <a:ext cx="432128" cy="116381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CF1E03-7640-1DFC-1C60-210999C94074}"/>
              </a:ext>
            </a:extLst>
          </p:cNvPr>
          <p:cNvSpPr/>
          <p:nvPr/>
        </p:nvSpPr>
        <p:spPr>
          <a:xfrm>
            <a:off x="7904536" y="1003582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개인정보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B3610F-EAB3-C0E5-A55B-EFA78A4270AD}"/>
              </a:ext>
            </a:extLst>
          </p:cNvPr>
          <p:cNvSpPr/>
          <p:nvPr/>
        </p:nvSpPr>
        <p:spPr>
          <a:xfrm>
            <a:off x="7904536" y="2095967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개인정보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F4DAE6-F30D-223F-45E3-A3F000A29035}"/>
              </a:ext>
            </a:extLst>
          </p:cNvPr>
          <p:cNvCxnSpPr>
            <a:stCxn id="14" idx="3"/>
            <a:endCxn id="24" idx="1"/>
          </p:cNvCxnSpPr>
          <p:nvPr/>
        </p:nvCxnSpPr>
        <p:spPr>
          <a:xfrm>
            <a:off x="7511519" y="2455967"/>
            <a:ext cx="393017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8D279F-6CB3-B167-9AB6-8BF9CF13B0A0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>
            <a:off x="7511519" y="1363582"/>
            <a:ext cx="393017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CCF807-F2B3-E81E-ECA9-48365C9E3388}"/>
              </a:ext>
            </a:extLst>
          </p:cNvPr>
          <p:cNvSpPr txBox="1"/>
          <p:nvPr/>
        </p:nvSpPr>
        <p:spPr>
          <a:xfrm>
            <a:off x="3918750" y="1797153"/>
            <a:ext cx="2107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이메일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비번 맞지 않는 경우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8BF15C-EF20-12DE-76D1-135A12FBFFFE}"/>
              </a:ext>
            </a:extLst>
          </p:cNvPr>
          <p:cNvSpPr txBox="1"/>
          <p:nvPr/>
        </p:nvSpPr>
        <p:spPr>
          <a:xfrm>
            <a:off x="8624536" y="978862"/>
            <a:ext cx="100928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이름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휴대폰번호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성별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생년월일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주소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03BE5E-9094-D5C8-796D-BF765794E0FE}"/>
              </a:ext>
            </a:extLst>
          </p:cNvPr>
          <p:cNvSpPr txBox="1"/>
          <p:nvPr/>
        </p:nvSpPr>
        <p:spPr>
          <a:xfrm>
            <a:off x="8624536" y="1986608"/>
            <a:ext cx="10092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이메일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이름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휴대폰번호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성별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생년월일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주소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7B4FB-29D8-996A-6CD2-DBE02FA6CB36}"/>
              </a:ext>
            </a:extLst>
          </p:cNvPr>
          <p:cNvSpPr txBox="1"/>
          <p:nvPr/>
        </p:nvSpPr>
        <p:spPr>
          <a:xfrm>
            <a:off x="2038468" y="3799214"/>
            <a:ext cx="1221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이메일 로그인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92075" indent="-92075" algn="ctr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카카오 로그인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3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56A6D5-A414-3258-6539-9CCB7E343D21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1417DB-B38C-0612-87E3-7B89CB4268FC}"/>
              </a:ext>
            </a:extLst>
          </p:cNvPr>
          <p:cNvSpPr/>
          <p:nvPr/>
        </p:nvSpPr>
        <p:spPr>
          <a:xfrm>
            <a:off x="1127528" y="2415233"/>
            <a:ext cx="720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68BCB-F047-D945-67CC-54A6FD56CC4C}"/>
              </a:ext>
            </a:extLst>
          </p:cNvPr>
          <p:cNvSpPr txBox="1"/>
          <p:nvPr/>
        </p:nvSpPr>
        <p:spPr>
          <a:xfrm>
            <a:off x="2207568" y="3181325"/>
            <a:ext cx="8640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이용약관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이메일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카카오톡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9075EE-818B-E098-AEBD-49C40FC2B0C9}"/>
              </a:ext>
            </a:extLst>
          </p:cNvPr>
          <p:cNvSpPr/>
          <p:nvPr/>
        </p:nvSpPr>
        <p:spPr>
          <a:xfrm>
            <a:off x="2279656" y="2415233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방식선택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4F2F4A-E000-C350-680C-783D3C600C52}"/>
              </a:ext>
            </a:extLst>
          </p:cNvPr>
          <p:cNvSpPr/>
          <p:nvPr/>
        </p:nvSpPr>
        <p:spPr>
          <a:xfrm>
            <a:off x="3431864" y="2415233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prstClr val="black">
                    <a:lumMod val="75000"/>
                    <a:lumOff val="25000"/>
                  </a:prstClr>
                </a:solidFill>
              </a:rPr>
              <a:t>이메일주소입력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7D50A0-F2B3-753F-4575-E16B1582EABF}"/>
              </a:ext>
            </a:extLst>
          </p:cNvPr>
          <p:cNvSpPr/>
          <p:nvPr/>
        </p:nvSpPr>
        <p:spPr>
          <a:xfrm>
            <a:off x="4583992" y="2415233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비밀번호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9821A9-88F0-C079-882F-147F47B6C10A}"/>
              </a:ext>
            </a:extLst>
          </p:cNvPr>
          <p:cNvSpPr/>
          <p:nvPr/>
        </p:nvSpPr>
        <p:spPr>
          <a:xfrm>
            <a:off x="6888248" y="2415233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휴대폰번호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0FE72C-978A-649E-F384-EC148FE0372A}"/>
              </a:ext>
            </a:extLst>
          </p:cNvPr>
          <p:cNvSpPr/>
          <p:nvPr/>
        </p:nvSpPr>
        <p:spPr>
          <a:xfrm>
            <a:off x="8040376" y="2415233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prstClr val="black">
                    <a:lumMod val="75000"/>
                    <a:lumOff val="25000"/>
                  </a:prstClr>
                </a:solidFill>
              </a:rPr>
              <a:t>개인정보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F68F76-750F-ACB1-3DF1-C8F221E205F2}"/>
              </a:ext>
            </a:extLst>
          </p:cNvPr>
          <p:cNvSpPr/>
          <p:nvPr/>
        </p:nvSpPr>
        <p:spPr>
          <a:xfrm>
            <a:off x="9192504" y="2415233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가입완료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EE2C5D-597D-96A8-21B2-8D4DA00E95C0}"/>
              </a:ext>
            </a:extLst>
          </p:cNvPr>
          <p:cNvSpPr/>
          <p:nvPr/>
        </p:nvSpPr>
        <p:spPr>
          <a:xfrm>
            <a:off x="3431864" y="4077152"/>
            <a:ext cx="720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카카오톡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2F458D-2E28-8E55-EC75-F6CE7C9E3D27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847528" y="2775233"/>
            <a:ext cx="432128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5DC9E79-685E-C949-AD39-5749E93BF11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99656" y="2775233"/>
            <a:ext cx="432208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60">
            <a:extLst>
              <a:ext uri="{FF2B5EF4-FFF2-40B4-BE49-F238E27FC236}">
                <a16:creationId xmlns:a16="http://schemas.microsoft.com/office/drawing/2014/main" id="{18AF13B1-35DD-785C-A4DA-45824CA467A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999656" y="2775233"/>
            <a:ext cx="432208" cy="166191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B5745B9-B5F8-53CF-782C-300EB181A47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151864" y="2775233"/>
            <a:ext cx="432128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0243F3-CABF-585A-5D82-8C26B2DC88AB}"/>
              </a:ext>
            </a:extLst>
          </p:cNvPr>
          <p:cNvSpPr/>
          <p:nvPr/>
        </p:nvSpPr>
        <p:spPr>
          <a:xfrm>
            <a:off x="5736120" y="2415233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비밀번호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EACA064-5944-C633-FCED-6C8750E7048E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5303992" y="2775233"/>
            <a:ext cx="432128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B52933-6459-0B91-33AD-F32704FE5530}"/>
              </a:ext>
            </a:extLst>
          </p:cNvPr>
          <p:cNvCxnSpPr>
            <a:stCxn id="16" idx="3"/>
            <a:endCxn id="8" idx="1"/>
          </p:cNvCxnSpPr>
          <p:nvPr/>
        </p:nvCxnSpPr>
        <p:spPr>
          <a:xfrm>
            <a:off x="6456120" y="2775233"/>
            <a:ext cx="432128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EB9CED-C2B7-C591-1A3D-23FB0AB7B0D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608248" y="2775233"/>
            <a:ext cx="432128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3B47B8-8DBA-2962-64CE-5E39287DB80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760376" y="2775233"/>
            <a:ext cx="432128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67">
            <a:extLst>
              <a:ext uri="{FF2B5EF4-FFF2-40B4-BE49-F238E27FC236}">
                <a16:creationId xmlns:a16="http://schemas.microsoft.com/office/drawing/2014/main" id="{E33B6EDF-6E9D-1C9A-CE31-BEC792D8DE52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4151864" y="3135233"/>
            <a:ext cx="3096384" cy="1301919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BEC200-6D99-53AD-C892-B2FC9310F765}"/>
              </a:ext>
            </a:extLst>
          </p:cNvPr>
          <p:cNvSpPr/>
          <p:nvPr/>
        </p:nvSpPr>
        <p:spPr>
          <a:xfrm>
            <a:off x="10344632" y="2415233"/>
            <a:ext cx="720000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EC51838-9D9A-CEB5-425E-D2ABA374A949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9912504" y="2775233"/>
            <a:ext cx="432128" cy="0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4961A34-71EA-C577-D8A0-4F93D76D0788}"/>
              </a:ext>
            </a:extLst>
          </p:cNvPr>
          <p:cNvSpPr txBox="1"/>
          <p:nvPr/>
        </p:nvSpPr>
        <p:spPr>
          <a:xfrm>
            <a:off x="3359696" y="3181325"/>
            <a:ext cx="86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중복확인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4C6235-6C91-ADC9-CC5B-004589176352}"/>
              </a:ext>
            </a:extLst>
          </p:cNvPr>
          <p:cNvSpPr txBox="1"/>
          <p:nvPr/>
        </p:nvSpPr>
        <p:spPr>
          <a:xfrm>
            <a:off x="5663952" y="3208442"/>
            <a:ext cx="86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prstClr val="black"/>
                </a:solidFill>
              </a:rPr>
              <a:t>일치여부</a:t>
            </a:r>
            <a:r>
              <a:rPr lang="ko-KR" altLang="en-US" sz="1100" dirty="0">
                <a:solidFill>
                  <a:prstClr val="black"/>
                </a:solidFill>
              </a:rPr>
              <a:t> 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3C5C38-6FFB-1D56-F870-D0B814EA5014}"/>
              </a:ext>
            </a:extLst>
          </p:cNvPr>
          <p:cNvSpPr txBox="1"/>
          <p:nvPr/>
        </p:nvSpPr>
        <p:spPr>
          <a:xfrm>
            <a:off x="9120336" y="3179405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이메일</a:t>
            </a:r>
            <a:r>
              <a:rPr lang="en-US" altLang="ko-KR" sz="1100" dirty="0">
                <a:solidFill>
                  <a:prstClr val="black"/>
                </a:solidFill>
              </a:rPr>
              <a:t>, SMS </a:t>
            </a:r>
            <a:r>
              <a:rPr lang="ko-KR" altLang="en-US" sz="1100" dirty="0">
                <a:solidFill>
                  <a:prstClr val="black"/>
                </a:solidFill>
              </a:rPr>
              <a:t>발송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5D2D28-09F8-A2C4-E71F-4A9E52A29DED}"/>
              </a:ext>
            </a:extLst>
          </p:cNvPr>
          <p:cNvSpPr txBox="1"/>
          <p:nvPr/>
        </p:nvSpPr>
        <p:spPr>
          <a:xfrm>
            <a:off x="10272464" y="3179405"/>
            <a:ext cx="12241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/>
                </a:solidFill>
              </a:rPr>
              <a:t>회원가입 전 접속해있던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515358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6142A9-5278-8E68-A6B5-FFAE008F4466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마이페이지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E727938-AB82-72A5-ED7F-1260CAEF2603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3BFB13-A9FE-C61B-1B06-78937E5A39B8}"/>
              </a:ext>
            </a:extLst>
          </p:cNvPr>
          <p:cNvSpPr/>
          <p:nvPr/>
        </p:nvSpPr>
        <p:spPr>
          <a:xfrm>
            <a:off x="203203" y="1181600"/>
            <a:ext cx="3036706" cy="54761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C8BEC-E562-782D-065D-C53DAF4D2EB6}"/>
              </a:ext>
            </a:extLst>
          </p:cNvPr>
          <p:cNvSpPr/>
          <p:nvPr/>
        </p:nvSpPr>
        <p:spPr>
          <a:xfrm>
            <a:off x="203203" y="6327809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EC458B-365E-F761-0554-416498ACAB2B}"/>
              </a:ext>
            </a:extLst>
          </p:cNvPr>
          <p:cNvSpPr/>
          <p:nvPr/>
        </p:nvSpPr>
        <p:spPr>
          <a:xfrm>
            <a:off x="8158146" y="1181601"/>
            <a:ext cx="2044799" cy="515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53BFAC-427B-55C7-500E-EE540FC80909}"/>
              </a:ext>
            </a:extLst>
          </p:cNvPr>
          <p:cNvSpPr/>
          <p:nvPr/>
        </p:nvSpPr>
        <p:spPr>
          <a:xfrm>
            <a:off x="8158146" y="6339100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AE6933-5CEF-75C3-C9E7-6280C71E127B}"/>
              </a:ext>
            </a:extLst>
          </p:cNvPr>
          <p:cNvSpPr/>
          <p:nvPr/>
        </p:nvSpPr>
        <p:spPr>
          <a:xfrm>
            <a:off x="288682" y="2193914"/>
            <a:ext cx="1426996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포인트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   </a:t>
            </a:r>
            <a:r>
              <a:rPr lang="en-US" altLang="ko-KR" sz="1000" dirty="0">
                <a:solidFill>
                  <a:schemeClr val="tx1"/>
                </a:solidFill>
              </a:rPr>
              <a:t>00,000</a:t>
            </a:r>
            <a:r>
              <a:rPr lang="ko-KR" altLang="en-US" sz="1000" dirty="0">
                <a:solidFill>
                  <a:schemeClr val="tx1"/>
                </a:solidFill>
              </a:rPr>
              <a:t> 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EAD29-F086-9F9F-8EE3-4ED1C2595FE5}"/>
              </a:ext>
            </a:extLst>
          </p:cNvPr>
          <p:cNvSpPr txBox="1"/>
          <p:nvPr/>
        </p:nvSpPr>
        <p:spPr>
          <a:xfrm>
            <a:off x="8163363" y="1185737"/>
            <a:ext cx="181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마이페이지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E4445-FEFC-5CB7-36C4-C781CF268ABA}"/>
              </a:ext>
            </a:extLst>
          </p:cNvPr>
          <p:cNvSpPr txBox="1"/>
          <p:nvPr/>
        </p:nvSpPr>
        <p:spPr>
          <a:xfrm>
            <a:off x="209804" y="1185737"/>
            <a:ext cx="181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마이페이지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2BE833-287A-DEA8-AA6C-57160E2AEB49}"/>
              </a:ext>
            </a:extLst>
          </p:cNvPr>
          <p:cNvSpPr/>
          <p:nvPr/>
        </p:nvSpPr>
        <p:spPr>
          <a:xfrm>
            <a:off x="8202188" y="1755642"/>
            <a:ext cx="1957344" cy="43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홍길동 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 err="1">
                <a:solidFill>
                  <a:schemeClr val="tx1"/>
                </a:solidFill>
              </a:rPr>
              <a:t>내정보</a:t>
            </a:r>
            <a:r>
              <a:rPr lang="ko-KR" altLang="en-US" sz="1000" dirty="0">
                <a:solidFill>
                  <a:schemeClr val="tx1"/>
                </a:solidFill>
              </a:rPr>
              <a:t> 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319E87-7A44-1586-A1D2-591FF8993D41}"/>
              </a:ext>
            </a:extLst>
          </p:cNvPr>
          <p:cNvSpPr/>
          <p:nvPr/>
        </p:nvSpPr>
        <p:spPr>
          <a:xfrm>
            <a:off x="1715678" y="2193914"/>
            <a:ext cx="1426996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쿠폰함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:      00,000</a:t>
            </a:r>
            <a:r>
              <a:rPr lang="ko-KR" altLang="en-US" sz="10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57FA8E-E2E8-9849-8539-EBC2D9454ACE}"/>
              </a:ext>
            </a:extLst>
          </p:cNvPr>
          <p:cNvSpPr/>
          <p:nvPr/>
        </p:nvSpPr>
        <p:spPr>
          <a:xfrm>
            <a:off x="288682" y="2523902"/>
            <a:ext cx="2853992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나의 후기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940597-B4D4-0A46-D3F6-62D4A643A203}"/>
              </a:ext>
            </a:extLst>
          </p:cNvPr>
          <p:cNvSpPr/>
          <p:nvPr/>
        </p:nvSpPr>
        <p:spPr>
          <a:xfrm>
            <a:off x="288682" y="2853890"/>
            <a:ext cx="2853992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구매내역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EDCCC0-39D6-1FE2-E98E-466800AFAE21}"/>
              </a:ext>
            </a:extLst>
          </p:cNvPr>
          <p:cNvSpPr/>
          <p:nvPr/>
        </p:nvSpPr>
        <p:spPr>
          <a:xfrm>
            <a:off x="288682" y="3487150"/>
            <a:ext cx="2853992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EAA926-586E-78F9-8FB8-FF9E8463B38C}"/>
              </a:ext>
            </a:extLst>
          </p:cNvPr>
          <p:cNvSpPr/>
          <p:nvPr/>
        </p:nvSpPr>
        <p:spPr>
          <a:xfrm>
            <a:off x="288682" y="1744814"/>
            <a:ext cx="2853992" cy="449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홍길동 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내정보관리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D29B48-D03F-F00D-E9A4-4CCDBD804926}"/>
              </a:ext>
            </a:extLst>
          </p:cNvPr>
          <p:cNvSpPr/>
          <p:nvPr/>
        </p:nvSpPr>
        <p:spPr>
          <a:xfrm>
            <a:off x="288682" y="3817138"/>
            <a:ext cx="2853992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대</a:t>
            </a:r>
            <a:r>
              <a:rPr lang="en-US" altLang="ko-KR" sz="1000" dirty="0">
                <a:solidFill>
                  <a:schemeClr val="tx1"/>
                </a:solidFill>
              </a:rPr>
              <a:t>1 </a:t>
            </a:r>
            <a:r>
              <a:rPr lang="ko-KR" altLang="en-US" sz="1000" dirty="0" err="1">
                <a:solidFill>
                  <a:schemeClr val="tx1"/>
                </a:solidFill>
              </a:rPr>
              <a:t>챗봇</a:t>
            </a:r>
            <a:r>
              <a:rPr lang="ko-KR" altLang="en-US" sz="1000" dirty="0">
                <a:solidFill>
                  <a:schemeClr val="tx1"/>
                </a:solidFill>
              </a:rPr>
              <a:t> 문의하기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D675E4-8A3D-A518-5FB5-474D85D508CC}"/>
              </a:ext>
            </a:extLst>
          </p:cNvPr>
          <p:cNvSpPr/>
          <p:nvPr/>
        </p:nvSpPr>
        <p:spPr>
          <a:xfrm>
            <a:off x="288682" y="4147126"/>
            <a:ext cx="1426996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투어패스 </a:t>
            </a:r>
            <a:r>
              <a:rPr lang="en-US" altLang="ko-KR" sz="1000" dirty="0">
                <a:solidFill>
                  <a:schemeClr val="tx1"/>
                </a:solidFill>
              </a:rPr>
              <a:t>FAQ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F029C3-A026-8B37-4F4C-3C66F6B0E0BC}"/>
              </a:ext>
            </a:extLst>
          </p:cNvPr>
          <p:cNvSpPr/>
          <p:nvPr/>
        </p:nvSpPr>
        <p:spPr>
          <a:xfrm>
            <a:off x="1715678" y="4147126"/>
            <a:ext cx="1426996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4BBC1B-B365-393D-BA7B-0A2E187D4615}"/>
              </a:ext>
            </a:extLst>
          </p:cNvPr>
          <p:cNvSpPr/>
          <p:nvPr/>
        </p:nvSpPr>
        <p:spPr>
          <a:xfrm>
            <a:off x="8202187" y="2193914"/>
            <a:ext cx="970388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포인트 </a:t>
            </a:r>
            <a:r>
              <a:rPr lang="en-US" altLang="ko-KR" sz="1000" dirty="0">
                <a:solidFill>
                  <a:schemeClr val="tx1"/>
                </a:solidFill>
              </a:rPr>
              <a:t>: 00,000</a:t>
            </a:r>
            <a:r>
              <a:rPr lang="ko-KR" altLang="en-US" sz="10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7B3263-55B1-2F5F-FBD6-16E3620F9D0D}"/>
              </a:ext>
            </a:extLst>
          </p:cNvPr>
          <p:cNvSpPr/>
          <p:nvPr/>
        </p:nvSpPr>
        <p:spPr>
          <a:xfrm>
            <a:off x="9172576" y="2193914"/>
            <a:ext cx="986958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쿠폰함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00,000</a:t>
            </a:r>
            <a:r>
              <a:rPr lang="ko-KR" altLang="en-US" sz="10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4F5AFA-87C8-4B08-4C51-0B350315B1DE}"/>
              </a:ext>
            </a:extLst>
          </p:cNvPr>
          <p:cNvSpPr/>
          <p:nvPr/>
        </p:nvSpPr>
        <p:spPr>
          <a:xfrm>
            <a:off x="8202186" y="2523902"/>
            <a:ext cx="1957337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나의 후기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AF8564-8368-E7B6-1793-F6614893D39F}"/>
              </a:ext>
            </a:extLst>
          </p:cNvPr>
          <p:cNvSpPr/>
          <p:nvPr/>
        </p:nvSpPr>
        <p:spPr>
          <a:xfrm>
            <a:off x="8202186" y="2853890"/>
            <a:ext cx="1957337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구매내역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BD036C-78D6-08A6-8D4D-8BAD7EDB0CD0}"/>
              </a:ext>
            </a:extLst>
          </p:cNvPr>
          <p:cNvSpPr/>
          <p:nvPr/>
        </p:nvSpPr>
        <p:spPr>
          <a:xfrm>
            <a:off x="8202186" y="3487150"/>
            <a:ext cx="1957337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1091EE-781B-018D-5DA2-EB0178979DBC}"/>
              </a:ext>
            </a:extLst>
          </p:cNvPr>
          <p:cNvSpPr/>
          <p:nvPr/>
        </p:nvSpPr>
        <p:spPr>
          <a:xfrm>
            <a:off x="8202186" y="3817138"/>
            <a:ext cx="1957337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대</a:t>
            </a:r>
            <a:r>
              <a:rPr lang="en-US" altLang="ko-KR" sz="1000" dirty="0">
                <a:solidFill>
                  <a:schemeClr val="tx1"/>
                </a:solidFill>
              </a:rPr>
              <a:t>1 </a:t>
            </a:r>
            <a:r>
              <a:rPr lang="ko-KR" altLang="en-US" sz="1000" dirty="0" err="1">
                <a:solidFill>
                  <a:schemeClr val="tx1"/>
                </a:solidFill>
              </a:rPr>
              <a:t>챗봇</a:t>
            </a:r>
            <a:r>
              <a:rPr lang="ko-KR" altLang="en-US" sz="1000" dirty="0">
                <a:solidFill>
                  <a:schemeClr val="tx1"/>
                </a:solidFill>
              </a:rPr>
              <a:t> 문의하기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65508C-0C9A-417A-4D4A-21AD7684FAB0}"/>
              </a:ext>
            </a:extLst>
          </p:cNvPr>
          <p:cNvSpPr/>
          <p:nvPr/>
        </p:nvSpPr>
        <p:spPr>
          <a:xfrm>
            <a:off x="8202187" y="4147126"/>
            <a:ext cx="970388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투어패스 </a:t>
            </a:r>
            <a:r>
              <a:rPr lang="en-US" altLang="ko-KR" sz="1000" dirty="0">
                <a:solidFill>
                  <a:schemeClr val="tx1"/>
                </a:solidFill>
              </a:rPr>
              <a:t>FAQ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576AE6-BA8F-9817-0DC8-46C82D509766}"/>
              </a:ext>
            </a:extLst>
          </p:cNvPr>
          <p:cNvSpPr/>
          <p:nvPr/>
        </p:nvSpPr>
        <p:spPr>
          <a:xfrm>
            <a:off x="9172576" y="4147126"/>
            <a:ext cx="986958" cy="329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371482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F6C2D-6462-044C-41E8-24EF222B7D0B}"/>
              </a:ext>
            </a:extLst>
          </p:cNvPr>
          <p:cNvSpPr txBox="1"/>
          <p:nvPr/>
        </p:nvSpPr>
        <p:spPr>
          <a:xfrm>
            <a:off x="5593298" y="313661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/>
              <a:t>개요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8738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BDD5E-E9B2-8582-24DC-4F60E80F7FCB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</a:t>
            </a:r>
            <a:r>
              <a:rPr lang="ko-KR" altLang="en-US" dirty="0" err="1"/>
              <a:t>투어패스몰</a:t>
            </a:r>
            <a:r>
              <a:rPr lang="ko-KR" altLang="en-US" dirty="0"/>
              <a:t> 서비스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9411E-8163-E80C-2913-05E98CBAC848}"/>
              </a:ext>
            </a:extLst>
          </p:cNvPr>
          <p:cNvSpPr txBox="1"/>
          <p:nvPr/>
        </p:nvSpPr>
        <p:spPr>
          <a:xfrm>
            <a:off x="711201" y="843930"/>
            <a:ext cx="9526967" cy="69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LS</a:t>
            </a: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</a:rPr>
              <a:t>투어패스몰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가칭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이란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/>
              <a:t>  자사에서 운영하는 투어패스 상품을 통합 구매하고 편리하게 이용할 수 있는 전문 커머스 서비스</a:t>
            </a:r>
            <a:r>
              <a:rPr lang="en-US" altLang="ko-KR" sz="1600" dirty="0"/>
              <a:t>(</a:t>
            </a:r>
            <a:r>
              <a:rPr lang="ko-KR" altLang="en-US" sz="1600" dirty="0"/>
              <a:t>웹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3616D-BB8E-8C1B-CDEA-CF1FCEFF6C38}"/>
              </a:ext>
            </a:extLst>
          </p:cNvPr>
          <p:cNvSpPr txBox="1"/>
          <p:nvPr/>
        </p:nvSpPr>
        <p:spPr>
          <a:xfrm>
            <a:off x="711201" y="1721426"/>
            <a:ext cx="3946524" cy="101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기획목적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/>
              <a:t>  01  </a:t>
            </a:r>
            <a:r>
              <a:rPr lang="ko-KR" altLang="en-US" sz="1600" dirty="0"/>
              <a:t>국내 최저가 투어패스 서비스 제공</a:t>
            </a:r>
            <a:endParaRPr lang="en-US" altLang="ko-KR" sz="1600" dirty="0"/>
          </a:p>
          <a:p>
            <a:pPr>
              <a:lnSpc>
                <a:spcPct val="130000"/>
              </a:lnSpc>
            </a:pPr>
            <a:r>
              <a:rPr lang="en-US" altLang="ko-KR" sz="1600" dirty="0"/>
              <a:t>  02  </a:t>
            </a:r>
            <a:r>
              <a:rPr lang="ko-KR" altLang="en-US" sz="1600" dirty="0"/>
              <a:t>다양한 투어패스 상품을 통합구매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1CCE1-3600-0643-48B7-E80706014733}"/>
              </a:ext>
            </a:extLst>
          </p:cNvPr>
          <p:cNvSpPr txBox="1"/>
          <p:nvPr/>
        </p:nvSpPr>
        <p:spPr>
          <a:xfrm>
            <a:off x="711201" y="4019690"/>
            <a:ext cx="6118224" cy="165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기대효과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/>
              <a:t>  01  </a:t>
            </a:r>
            <a:r>
              <a:rPr lang="ko-KR" altLang="en-US" sz="1600" dirty="0"/>
              <a:t>홍보비용 절감</a:t>
            </a:r>
            <a:endParaRPr lang="en-US" altLang="ko-KR" sz="1600" dirty="0"/>
          </a:p>
          <a:p>
            <a:pPr>
              <a:lnSpc>
                <a:spcPct val="130000"/>
              </a:lnSpc>
            </a:pPr>
            <a:r>
              <a:rPr lang="en-US" altLang="ko-KR" sz="1600" dirty="0"/>
              <a:t>  02  </a:t>
            </a:r>
            <a:r>
              <a:rPr lang="ko-KR" altLang="en-US" sz="1600" dirty="0"/>
              <a:t>다채널판매 대비 낮은 판매수수료</a:t>
            </a:r>
            <a:endParaRPr lang="en-US" altLang="ko-KR" sz="1600" dirty="0"/>
          </a:p>
          <a:p>
            <a:pPr>
              <a:lnSpc>
                <a:spcPct val="130000"/>
              </a:lnSpc>
            </a:pPr>
            <a:r>
              <a:rPr lang="en-US" altLang="ko-KR" sz="1600" dirty="0"/>
              <a:t>  03  </a:t>
            </a:r>
            <a:r>
              <a:rPr lang="ko-KR" altLang="en-US" sz="1600" dirty="0"/>
              <a:t>투어패스 </a:t>
            </a:r>
            <a:r>
              <a:rPr lang="ko-KR" altLang="en-US" sz="1600" u="sng" dirty="0"/>
              <a:t>오리지널 상품</a:t>
            </a:r>
            <a:r>
              <a:rPr lang="en-US" altLang="ko-KR" sz="1600" dirty="0"/>
              <a:t>*</a:t>
            </a:r>
            <a:r>
              <a:rPr lang="ko-KR" altLang="en-US" sz="1600" dirty="0"/>
              <a:t> 출시가능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050" dirty="0"/>
              <a:t>*</a:t>
            </a:r>
            <a:r>
              <a:rPr lang="ko-KR" altLang="en-US" sz="1050" dirty="0"/>
              <a:t>오리지널 상품 </a:t>
            </a:r>
            <a:r>
              <a:rPr lang="en-US" altLang="ko-KR" sz="1050" dirty="0"/>
              <a:t>: </a:t>
            </a:r>
            <a:r>
              <a:rPr lang="ko-KR" altLang="en-US" sz="1050" dirty="0"/>
              <a:t>자사몰에서만 판매하는 특별상품</a:t>
            </a:r>
            <a:endParaRPr lang="en-US" altLang="ko-KR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51794-9E02-6DA6-73E6-826467D4F2A1}"/>
              </a:ext>
            </a:extLst>
          </p:cNvPr>
          <p:cNvSpPr txBox="1"/>
          <p:nvPr/>
        </p:nvSpPr>
        <p:spPr>
          <a:xfrm>
            <a:off x="711201" y="2710514"/>
            <a:ext cx="3594254" cy="1337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주요기능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/>
              <a:t>  01  </a:t>
            </a:r>
            <a:r>
              <a:rPr lang="ko-KR" altLang="en-US" sz="1600" dirty="0"/>
              <a:t>자사 투어패스 상품 판매</a:t>
            </a:r>
            <a:endParaRPr lang="en-US" altLang="ko-KR" sz="1600" dirty="0"/>
          </a:p>
          <a:p>
            <a:pPr>
              <a:lnSpc>
                <a:spcPct val="130000"/>
              </a:lnSpc>
            </a:pPr>
            <a:r>
              <a:rPr lang="en-US" altLang="ko-KR" sz="1600" dirty="0"/>
              <a:t>  02  </a:t>
            </a:r>
            <a:r>
              <a:rPr lang="ko-KR" altLang="en-US" sz="1600" dirty="0"/>
              <a:t>투어패스 구매고객 확보</a:t>
            </a:r>
            <a:endParaRPr lang="en-US" altLang="ko-KR" sz="1600" dirty="0"/>
          </a:p>
          <a:p>
            <a:pPr>
              <a:lnSpc>
                <a:spcPct val="130000"/>
              </a:lnSpc>
            </a:pPr>
            <a:r>
              <a:rPr lang="en-US" altLang="ko-KR" sz="1600" dirty="0"/>
              <a:t>  03  </a:t>
            </a:r>
            <a:r>
              <a:rPr lang="ko-KR" altLang="en-US" sz="1600" dirty="0"/>
              <a:t>투어패스 홍보</a:t>
            </a:r>
            <a:r>
              <a:rPr lang="en-US" altLang="ko-KR" sz="1600" dirty="0"/>
              <a:t>/</a:t>
            </a:r>
            <a:r>
              <a:rPr lang="ko-KR" altLang="en-US" sz="1600" dirty="0"/>
              <a:t>마케팅</a:t>
            </a:r>
            <a:r>
              <a:rPr lang="en-US" altLang="ko-KR" sz="1600" dirty="0"/>
              <a:t> </a:t>
            </a:r>
            <a:r>
              <a:rPr lang="ko-KR" altLang="en-US" sz="1600" dirty="0"/>
              <a:t>채널기능</a:t>
            </a: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ABA5A-2DEB-0E55-79E6-826F306A3DD8}"/>
              </a:ext>
            </a:extLst>
          </p:cNvPr>
          <p:cNvSpPr txBox="1"/>
          <p:nvPr/>
        </p:nvSpPr>
        <p:spPr>
          <a:xfrm>
            <a:off x="711201" y="5648952"/>
            <a:ext cx="4591321" cy="1017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기능요약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/>
              <a:t>  01  </a:t>
            </a:r>
            <a:r>
              <a:rPr lang="ko-KR" altLang="en-US" sz="1600" dirty="0"/>
              <a:t>자사운영 투어패스 상품을 판매하는 채널</a:t>
            </a:r>
            <a:endParaRPr lang="en-US" altLang="ko-KR" sz="1600" dirty="0"/>
          </a:p>
          <a:p>
            <a:pPr>
              <a:lnSpc>
                <a:spcPct val="130000"/>
              </a:lnSpc>
            </a:pPr>
            <a:r>
              <a:rPr lang="en-US" altLang="ko-KR" sz="1600" dirty="0"/>
              <a:t>  02  PC</a:t>
            </a:r>
            <a:r>
              <a:rPr lang="ko-KR" altLang="en-US" sz="1600" dirty="0"/>
              <a:t>웹과 모바일 환경에 최적화된 화면구성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213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C31268-43DA-D8CA-3965-DAA8B1558922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</a:t>
            </a:r>
            <a:r>
              <a:rPr lang="ko-KR" altLang="en-US" dirty="0" err="1"/>
              <a:t>투어패스몰</a:t>
            </a:r>
            <a:r>
              <a:rPr lang="ko-KR" altLang="en-US" dirty="0"/>
              <a:t> 메뉴구성 </a:t>
            </a:r>
            <a:r>
              <a:rPr lang="en-US" altLang="ko-KR" dirty="0"/>
              <a:t>- </a:t>
            </a:r>
            <a:r>
              <a:rPr lang="ko-KR" altLang="en-US" dirty="0"/>
              <a:t>사이트 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C5E5A6-F595-C1C7-28D7-0DC9557FB812}"/>
              </a:ext>
            </a:extLst>
          </p:cNvPr>
          <p:cNvSpPr/>
          <p:nvPr/>
        </p:nvSpPr>
        <p:spPr>
          <a:xfrm>
            <a:off x="5376000" y="864307"/>
            <a:ext cx="14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메인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27B159-2CE8-CBF7-A6F4-B63D38E7051B}"/>
              </a:ext>
            </a:extLst>
          </p:cNvPr>
          <p:cNvSpPr/>
          <p:nvPr/>
        </p:nvSpPr>
        <p:spPr>
          <a:xfrm>
            <a:off x="7027002" y="1691221"/>
            <a:ext cx="14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로그인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C947E71-FA1A-E098-2A57-7F466BBF3313}"/>
              </a:ext>
            </a:extLst>
          </p:cNvPr>
          <p:cNvGrpSpPr/>
          <p:nvPr/>
        </p:nvGrpSpPr>
        <p:grpSpPr>
          <a:xfrm>
            <a:off x="8974336" y="1533348"/>
            <a:ext cx="1440000" cy="855746"/>
            <a:chOff x="8974336" y="1350554"/>
            <a:chExt cx="1440000" cy="85574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978BB60-E435-5C88-04C5-E2C1E11A2A4D}"/>
                </a:ext>
              </a:extLst>
            </p:cNvPr>
            <p:cNvSpPr/>
            <p:nvPr/>
          </p:nvSpPr>
          <p:spPr>
            <a:xfrm>
              <a:off x="8974336" y="1350554"/>
              <a:ext cx="1440000" cy="368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2664F42-8FF4-7376-9302-EB288D0AE248}"/>
                </a:ext>
              </a:extLst>
            </p:cNvPr>
            <p:cNvSpPr/>
            <p:nvPr/>
          </p:nvSpPr>
          <p:spPr>
            <a:xfrm>
              <a:off x="8974336" y="1837473"/>
              <a:ext cx="1440000" cy="368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회원가입</a:t>
              </a: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08032DF-8DB7-4687-FF67-3A2B4B5C130B}"/>
              </a:ext>
            </a:extLst>
          </p:cNvPr>
          <p:cNvCxnSpPr>
            <a:stCxn id="5" idx="1"/>
            <a:endCxn id="10" idx="3"/>
          </p:cNvCxnSpPr>
          <p:nvPr/>
        </p:nvCxnSpPr>
        <p:spPr>
          <a:xfrm>
            <a:off x="1708152" y="2978636"/>
            <a:ext cx="87933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922B1D8-8B5D-522B-CAD4-DF6DC8EBD9C5}"/>
              </a:ext>
            </a:extLst>
          </p:cNvPr>
          <p:cNvCxnSpPr>
            <a:cxnSpLocks/>
            <a:stCxn id="5" idx="2"/>
            <a:endCxn id="17" idx="2"/>
          </p:cNvCxnSpPr>
          <p:nvPr/>
        </p:nvCxnSpPr>
        <p:spPr>
          <a:xfrm>
            <a:off x="2428152" y="3248636"/>
            <a:ext cx="0" cy="19599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005BBC1-130F-6133-BF02-6C22117EA2E8}"/>
              </a:ext>
            </a:extLst>
          </p:cNvPr>
          <p:cNvCxnSpPr>
            <a:cxnSpLocks/>
            <a:stCxn id="6" idx="2"/>
            <a:endCxn id="18" idx="2"/>
          </p:cNvCxnSpPr>
          <p:nvPr/>
        </p:nvCxnSpPr>
        <p:spPr>
          <a:xfrm>
            <a:off x="4879252" y="3248636"/>
            <a:ext cx="0" cy="19599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F06EF41-E3C1-992C-B3EE-3CE77C6550BB}"/>
              </a:ext>
            </a:extLst>
          </p:cNvPr>
          <p:cNvCxnSpPr>
            <a:cxnSpLocks/>
            <a:stCxn id="7" idx="2"/>
            <a:endCxn id="19" idx="2"/>
          </p:cNvCxnSpPr>
          <p:nvPr/>
        </p:nvCxnSpPr>
        <p:spPr>
          <a:xfrm>
            <a:off x="7330352" y="3248636"/>
            <a:ext cx="0" cy="19599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DC897E3-2080-B902-D691-7FCD679A1169}"/>
              </a:ext>
            </a:extLst>
          </p:cNvPr>
          <p:cNvCxnSpPr>
            <a:cxnSpLocks/>
            <a:stCxn id="10" idx="2"/>
            <a:endCxn id="26" idx="2"/>
          </p:cNvCxnSpPr>
          <p:nvPr/>
        </p:nvCxnSpPr>
        <p:spPr>
          <a:xfrm>
            <a:off x="9781452" y="3248636"/>
            <a:ext cx="0" cy="277674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734C88A-395F-5F52-6444-85D5E8D7919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1404307"/>
            <a:ext cx="0" cy="157432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9459369-73FC-036F-54E6-FE8296B6083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096000" y="1961221"/>
            <a:ext cx="93100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2B5BC88-18F3-9B5F-240E-0FB9A9C800F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8467002" y="1717762"/>
            <a:ext cx="507334" cy="24345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24D3B85-34EF-116A-6A02-CDE33555D124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8467002" y="1961221"/>
            <a:ext cx="507334" cy="24346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0E0708-E765-5C80-BBDB-07BC1F58EC9E}"/>
              </a:ext>
            </a:extLst>
          </p:cNvPr>
          <p:cNvGrpSpPr/>
          <p:nvPr/>
        </p:nvGrpSpPr>
        <p:grpSpPr>
          <a:xfrm>
            <a:off x="1708152" y="2708636"/>
            <a:ext cx="8793300" cy="3316743"/>
            <a:chOff x="660402" y="2518136"/>
            <a:chExt cx="8793300" cy="331674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F972265-05CC-639D-86FC-AA3BC069D209}"/>
                </a:ext>
              </a:extLst>
            </p:cNvPr>
            <p:cNvGrpSpPr/>
            <p:nvPr/>
          </p:nvGrpSpPr>
          <p:grpSpPr>
            <a:xfrm>
              <a:off x="660402" y="2518136"/>
              <a:ext cx="1440000" cy="2499977"/>
              <a:chOff x="660402" y="2378796"/>
              <a:chExt cx="1440000" cy="249997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0DA81EC-49E6-A617-7DD2-8F1287147EF7}"/>
                  </a:ext>
                </a:extLst>
              </p:cNvPr>
              <p:cNvSpPr/>
              <p:nvPr/>
            </p:nvSpPr>
            <p:spPr>
              <a:xfrm>
                <a:off x="660402" y="2378796"/>
                <a:ext cx="14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>
                    <a:solidFill>
                      <a:schemeClr val="tx1"/>
                    </a:solidFill>
                  </a:rPr>
                  <a:t>인기</a:t>
                </a:r>
                <a:r>
                  <a:rPr lang="en-US" altLang="ko-KR" sz="105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050" dirty="0">
                    <a:solidFill>
                      <a:schemeClr val="tx1"/>
                    </a:solidFill>
                  </a:rPr>
                  <a:t>추천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75837C3-730D-5442-14B9-799275010438}"/>
                  </a:ext>
                </a:extLst>
              </p:cNvPr>
              <p:cNvSpPr/>
              <p:nvPr/>
            </p:nvSpPr>
            <p:spPr>
              <a:xfrm>
                <a:off x="660402" y="3522007"/>
                <a:ext cx="14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인기상품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9B7B22B-854D-E3FA-9FD2-6844D19D1E5D}"/>
                  </a:ext>
                </a:extLst>
              </p:cNvPr>
              <p:cNvSpPr/>
              <p:nvPr/>
            </p:nvSpPr>
            <p:spPr>
              <a:xfrm>
                <a:off x="660402" y="4338773"/>
                <a:ext cx="14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>
                    <a:solidFill>
                      <a:schemeClr val="tx1"/>
                    </a:solidFill>
                  </a:rPr>
                  <a:t>추천상품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F4503AE-E28B-8D2B-A9B2-5DD26C3B3CB6}"/>
                </a:ext>
              </a:extLst>
            </p:cNvPr>
            <p:cNvGrpSpPr/>
            <p:nvPr/>
          </p:nvGrpSpPr>
          <p:grpSpPr>
            <a:xfrm>
              <a:off x="3111502" y="2518136"/>
              <a:ext cx="1440000" cy="2499977"/>
              <a:chOff x="3022602" y="2378796"/>
              <a:chExt cx="1440000" cy="249997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ABD3ED7-B613-05E3-ACA4-125D8C5C00E6}"/>
                  </a:ext>
                </a:extLst>
              </p:cNvPr>
              <p:cNvSpPr/>
              <p:nvPr/>
            </p:nvSpPr>
            <p:spPr>
              <a:xfrm>
                <a:off x="3022602" y="2378796"/>
                <a:ext cx="14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>
                    <a:solidFill>
                      <a:schemeClr val="tx1"/>
                    </a:solidFill>
                  </a:rPr>
                  <a:t>투어패스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19702B3-8BF8-A329-3308-83EE6ACB6F47}"/>
                  </a:ext>
                </a:extLst>
              </p:cNvPr>
              <p:cNvSpPr/>
              <p:nvPr/>
            </p:nvSpPr>
            <p:spPr>
              <a:xfrm>
                <a:off x="3022602" y="3522007"/>
                <a:ext cx="14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내륙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8925A4F-408D-DC5A-6664-18542666E6FF}"/>
                  </a:ext>
                </a:extLst>
              </p:cNvPr>
              <p:cNvSpPr/>
              <p:nvPr/>
            </p:nvSpPr>
            <p:spPr>
              <a:xfrm>
                <a:off x="3022602" y="4338773"/>
                <a:ext cx="14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>
                    <a:solidFill>
                      <a:schemeClr val="tx1"/>
                    </a:solidFill>
                  </a:rPr>
                  <a:t>제주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CE689D3-E9DA-D2B7-CC0E-09887ADF0505}"/>
                </a:ext>
              </a:extLst>
            </p:cNvPr>
            <p:cNvGrpSpPr/>
            <p:nvPr/>
          </p:nvGrpSpPr>
          <p:grpSpPr>
            <a:xfrm>
              <a:off x="5562602" y="2518136"/>
              <a:ext cx="1440000" cy="2499977"/>
              <a:chOff x="5384802" y="2378796"/>
              <a:chExt cx="1440000" cy="2499977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5ABDE6B-BC68-7D31-0149-DE5EA00836C4}"/>
                  </a:ext>
                </a:extLst>
              </p:cNvPr>
              <p:cNvSpPr/>
              <p:nvPr/>
            </p:nvSpPr>
            <p:spPr>
              <a:xfrm>
                <a:off x="5384802" y="2378796"/>
                <a:ext cx="14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이벤트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EB0684-3244-9A12-8470-168EA6456AB5}"/>
                  </a:ext>
                </a:extLst>
              </p:cNvPr>
              <p:cNvSpPr/>
              <p:nvPr/>
            </p:nvSpPr>
            <p:spPr>
              <a:xfrm>
                <a:off x="5384802" y="3522007"/>
                <a:ext cx="14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>
                    <a:solidFill>
                      <a:schemeClr val="tx1"/>
                    </a:solidFill>
                  </a:rPr>
                  <a:t>진행중 이벤트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AD4B263-BED7-D2F4-FF56-9EC8D48BA6C0}"/>
                  </a:ext>
                </a:extLst>
              </p:cNvPr>
              <p:cNvSpPr/>
              <p:nvPr/>
            </p:nvSpPr>
            <p:spPr>
              <a:xfrm>
                <a:off x="5384802" y="4338773"/>
                <a:ext cx="14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종료된 이벤트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7235EFB-0CE1-251D-B7FA-D13BADC5A922}"/>
                </a:ext>
              </a:extLst>
            </p:cNvPr>
            <p:cNvGrpSpPr/>
            <p:nvPr/>
          </p:nvGrpSpPr>
          <p:grpSpPr>
            <a:xfrm>
              <a:off x="8013702" y="2518136"/>
              <a:ext cx="1440000" cy="3316743"/>
              <a:chOff x="8013702" y="2378796"/>
              <a:chExt cx="1440000" cy="3316743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47A49E1-6DB6-6E3F-2E9F-ADBF2206A941}"/>
                  </a:ext>
                </a:extLst>
              </p:cNvPr>
              <p:cNvSpPr/>
              <p:nvPr/>
            </p:nvSpPr>
            <p:spPr>
              <a:xfrm>
                <a:off x="8013702" y="2378796"/>
                <a:ext cx="14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>
                    <a:solidFill>
                      <a:schemeClr val="tx1"/>
                    </a:solidFill>
                  </a:rPr>
                  <a:t>고객센터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06BC26-FD9A-2983-C84F-7C091EB029E7}"/>
                  </a:ext>
                </a:extLst>
              </p:cNvPr>
              <p:cNvSpPr/>
              <p:nvPr/>
            </p:nvSpPr>
            <p:spPr>
              <a:xfrm>
                <a:off x="8013702" y="3522007"/>
                <a:ext cx="14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B0481B7-FE3D-50C8-CCB6-2D59734A980E}"/>
                  </a:ext>
                </a:extLst>
              </p:cNvPr>
              <p:cNvSpPr/>
              <p:nvPr/>
            </p:nvSpPr>
            <p:spPr>
              <a:xfrm>
                <a:off x="8013702" y="4338773"/>
                <a:ext cx="14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Q&amp;A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38C5203-C09A-12A6-CB9D-295BBE4374FF}"/>
                  </a:ext>
                </a:extLst>
              </p:cNvPr>
              <p:cNvSpPr/>
              <p:nvPr/>
            </p:nvSpPr>
            <p:spPr>
              <a:xfrm>
                <a:off x="8013702" y="5155539"/>
                <a:ext cx="14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>
                    <a:solidFill>
                      <a:schemeClr val="tx1"/>
                    </a:solidFill>
                  </a:rPr>
                  <a:t>자주묻는질문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53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7C1E81-DB25-8770-2F60-3EAB3947D52D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GNB </a:t>
            </a:r>
            <a:r>
              <a:rPr lang="ko-KR" altLang="en-US" dirty="0"/>
              <a:t>구성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9A9C3F-E081-EC61-8DAB-254C27093B73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BBD862-06A2-BB04-F7A1-DB5026324EFB}"/>
              </a:ext>
            </a:extLst>
          </p:cNvPr>
          <p:cNvSpPr/>
          <p:nvPr/>
        </p:nvSpPr>
        <p:spPr>
          <a:xfrm>
            <a:off x="203377" y="860206"/>
            <a:ext cx="7723187" cy="9772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3E9211-A377-8BF5-5E5A-3590C2949F47}"/>
              </a:ext>
            </a:extLst>
          </p:cNvPr>
          <p:cNvSpPr/>
          <p:nvPr/>
        </p:nvSpPr>
        <p:spPr>
          <a:xfrm>
            <a:off x="8252352" y="860206"/>
            <a:ext cx="3624352" cy="9772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8B040B-E6A9-C51E-7A2B-13C9C330A24C}"/>
              </a:ext>
            </a:extLst>
          </p:cNvPr>
          <p:cNvSpPr/>
          <p:nvPr/>
        </p:nvSpPr>
        <p:spPr>
          <a:xfrm>
            <a:off x="545630" y="982959"/>
            <a:ext cx="1080000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437A82-BCB8-40CC-F6A2-6E48E9C1C739}"/>
              </a:ext>
            </a:extLst>
          </p:cNvPr>
          <p:cNvSpPr/>
          <p:nvPr/>
        </p:nvSpPr>
        <p:spPr>
          <a:xfrm>
            <a:off x="6691749" y="982959"/>
            <a:ext cx="892562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EE2C0A-9265-D71E-319B-E100F27799CC}"/>
              </a:ext>
            </a:extLst>
          </p:cNvPr>
          <p:cNvSpPr/>
          <p:nvPr/>
        </p:nvSpPr>
        <p:spPr>
          <a:xfrm>
            <a:off x="5795026" y="982959"/>
            <a:ext cx="892562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53FCDB2-CF13-812C-D20D-CC4556B95242}"/>
              </a:ext>
            </a:extLst>
          </p:cNvPr>
          <p:cNvSpPr/>
          <p:nvPr/>
        </p:nvSpPr>
        <p:spPr>
          <a:xfrm>
            <a:off x="1706292" y="982959"/>
            <a:ext cx="3843774" cy="29506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지역이나 상품을 검색해보세요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1EC57D-06F5-1243-78DD-3B3493DD2023}"/>
              </a:ext>
            </a:extLst>
          </p:cNvPr>
          <p:cNvSpPr/>
          <p:nvPr/>
        </p:nvSpPr>
        <p:spPr>
          <a:xfrm>
            <a:off x="545630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홈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F82AA2-35D3-0B5D-1F1E-4D63FE354610}"/>
              </a:ext>
            </a:extLst>
          </p:cNvPr>
          <p:cNvSpPr/>
          <p:nvPr/>
        </p:nvSpPr>
        <p:spPr>
          <a:xfrm>
            <a:off x="2968376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투어패스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062F87-EF67-39C1-ED02-886F5371A7F2}"/>
              </a:ext>
            </a:extLst>
          </p:cNvPr>
          <p:cNvSpPr/>
          <p:nvPr/>
        </p:nvSpPr>
        <p:spPr>
          <a:xfrm>
            <a:off x="4179749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DEC7C8-F844-5C65-CAFE-7B67352002CC}"/>
              </a:ext>
            </a:extLst>
          </p:cNvPr>
          <p:cNvSpPr/>
          <p:nvPr/>
        </p:nvSpPr>
        <p:spPr>
          <a:xfrm>
            <a:off x="6602493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고객센터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EDB522-E9A0-E96D-9C7C-552AB24DF47D}"/>
              </a:ext>
            </a:extLst>
          </p:cNvPr>
          <p:cNvSpPr/>
          <p:nvPr/>
        </p:nvSpPr>
        <p:spPr>
          <a:xfrm>
            <a:off x="1757003" y="1357724"/>
            <a:ext cx="981818" cy="3570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인기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5611D-3222-41A8-183E-1145F8586201}"/>
              </a:ext>
            </a:extLst>
          </p:cNvPr>
          <p:cNvSpPr txBox="1"/>
          <p:nvPr/>
        </p:nvSpPr>
        <p:spPr>
          <a:xfrm>
            <a:off x="1717998" y="1916585"/>
            <a:ext cx="108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인기상품</a:t>
            </a:r>
            <a:endParaRPr lang="en-US" altLang="ko-KR" sz="1050" dirty="0"/>
          </a:p>
          <a:p>
            <a:pPr algn="ctr"/>
            <a:r>
              <a:rPr lang="ko-KR" altLang="en-US" sz="1050" dirty="0"/>
              <a:t>추천상품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E2F80B-2DFF-7AF8-65BD-E188DA38B3DD}"/>
              </a:ext>
            </a:extLst>
          </p:cNvPr>
          <p:cNvSpPr txBox="1"/>
          <p:nvPr/>
        </p:nvSpPr>
        <p:spPr>
          <a:xfrm>
            <a:off x="2924113" y="1916585"/>
            <a:ext cx="108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내륙</a:t>
            </a:r>
            <a:endParaRPr lang="en-US" altLang="ko-KR" sz="1050" dirty="0"/>
          </a:p>
          <a:p>
            <a:pPr algn="ctr"/>
            <a:r>
              <a:rPr lang="ko-KR" altLang="en-US" sz="1050" dirty="0"/>
              <a:t>제주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0F237F-9E6E-7133-6DF3-6E34E08EB8AB}"/>
              </a:ext>
            </a:extLst>
          </p:cNvPr>
          <p:cNvSpPr txBox="1"/>
          <p:nvPr/>
        </p:nvSpPr>
        <p:spPr>
          <a:xfrm>
            <a:off x="4130658" y="1916585"/>
            <a:ext cx="108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진행중 이벤트</a:t>
            </a:r>
            <a:endParaRPr lang="en-US" altLang="ko-KR" sz="1050" dirty="0"/>
          </a:p>
          <a:p>
            <a:pPr algn="ctr"/>
            <a:r>
              <a:rPr lang="ko-KR" altLang="en-US" sz="1050" dirty="0"/>
              <a:t>종료 이벤트</a:t>
            </a:r>
            <a:endParaRPr lang="en-US" altLang="ko-KR" sz="10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8222B9-BFDD-46E1-2C27-BA9F12FBBB83}"/>
              </a:ext>
            </a:extLst>
          </p:cNvPr>
          <p:cNvSpPr/>
          <p:nvPr/>
        </p:nvSpPr>
        <p:spPr>
          <a:xfrm>
            <a:off x="9682225" y="897916"/>
            <a:ext cx="737655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9760B34-F6C7-216B-29BD-03535EE23695}"/>
              </a:ext>
            </a:extLst>
          </p:cNvPr>
          <p:cNvSpPr/>
          <p:nvPr/>
        </p:nvSpPr>
        <p:spPr>
          <a:xfrm>
            <a:off x="8317358" y="1260709"/>
            <a:ext cx="3494341" cy="22168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지역이나 상품을 검색해보세요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D00543-F279-1469-F7DA-4A81D024E65B}"/>
              </a:ext>
            </a:extLst>
          </p:cNvPr>
          <p:cNvSpPr/>
          <p:nvPr/>
        </p:nvSpPr>
        <p:spPr>
          <a:xfrm>
            <a:off x="11198293" y="961613"/>
            <a:ext cx="609632" cy="2216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CC78FE-CA3C-A4F5-3475-CAB64995E17C}"/>
              </a:ext>
            </a:extLst>
          </p:cNvPr>
          <p:cNvSpPr/>
          <p:nvPr/>
        </p:nvSpPr>
        <p:spPr>
          <a:xfrm>
            <a:off x="10588914" y="961613"/>
            <a:ext cx="609632" cy="2216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ED928FB-5910-ED7C-D0E9-839DA79C8976}"/>
              </a:ext>
            </a:extLst>
          </p:cNvPr>
          <p:cNvSpPr/>
          <p:nvPr/>
        </p:nvSpPr>
        <p:spPr>
          <a:xfrm>
            <a:off x="8318348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39EB35-5774-5802-BF92-C8B1F4CEAF8D}"/>
              </a:ext>
            </a:extLst>
          </p:cNvPr>
          <p:cNvSpPr/>
          <p:nvPr/>
        </p:nvSpPr>
        <p:spPr>
          <a:xfrm>
            <a:off x="8906176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인기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4B626CF-4AB1-59A6-2F2E-6306326AD075}"/>
              </a:ext>
            </a:extLst>
          </p:cNvPr>
          <p:cNvSpPr/>
          <p:nvPr/>
        </p:nvSpPr>
        <p:spPr>
          <a:xfrm>
            <a:off x="9494004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투어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패스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C5A1D26-A090-927A-74CC-733BDD29DA4A}"/>
              </a:ext>
            </a:extLst>
          </p:cNvPr>
          <p:cNvSpPr/>
          <p:nvPr/>
        </p:nvSpPr>
        <p:spPr>
          <a:xfrm>
            <a:off x="10081832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5D86319-8996-DF1F-0D4C-5EDB73610A98}"/>
              </a:ext>
            </a:extLst>
          </p:cNvPr>
          <p:cNvSpPr/>
          <p:nvPr/>
        </p:nvSpPr>
        <p:spPr>
          <a:xfrm>
            <a:off x="11257488" y="1504731"/>
            <a:ext cx="554211" cy="2950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고객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센터</a:t>
            </a:r>
          </a:p>
        </p:txBody>
      </p:sp>
    </p:spTree>
    <p:extLst>
      <p:ext uri="{BB962C8B-B14F-4D97-AF65-F5344CB8AC3E}">
        <p14:creationId xmlns:p14="http://schemas.microsoft.com/office/powerpoint/2010/main" val="278690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96FAF-8246-A87F-DF55-F4BD1AECA167}"/>
              </a:ext>
            </a:extLst>
          </p:cNvPr>
          <p:cNvSpPr txBox="1"/>
          <p:nvPr/>
        </p:nvSpPr>
        <p:spPr>
          <a:xfrm>
            <a:off x="203377" y="20167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FNB </a:t>
            </a:r>
            <a:r>
              <a:rPr lang="ko-KR" altLang="en-US" dirty="0"/>
              <a:t>구성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C85829-B364-A94D-8F86-9FA93FD6391F}"/>
              </a:ext>
            </a:extLst>
          </p:cNvPr>
          <p:cNvSpPr/>
          <p:nvPr/>
        </p:nvSpPr>
        <p:spPr>
          <a:xfrm>
            <a:off x="203377" y="859066"/>
            <a:ext cx="7723187" cy="24708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C88B67C-81CB-7CE9-4F21-5DC1577DB183}"/>
              </a:ext>
            </a:extLst>
          </p:cNvPr>
          <p:cNvSpPr/>
          <p:nvPr/>
        </p:nvSpPr>
        <p:spPr>
          <a:xfrm>
            <a:off x="8252352" y="859066"/>
            <a:ext cx="3624352" cy="24708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C3C39E-6FE4-6DB7-4622-3DA80EBC965B}"/>
              </a:ext>
            </a:extLst>
          </p:cNvPr>
          <p:cNvSpPr/>
          <p:nvPr/>
        </p:nvSpPr>
        <p:spPr>
          <a:xfrm>
            <a:off x="337092" y="911968"/>
            <a:ext cx="1570730" cy="392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고객지원실 운영안내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7EB6E8-12A9-1B08-9F2E-BDB84BB5E325}"/>
              </a:ext>
            </a:extLst>
          </p:cNvPr>
          <p:cNvSpPr/>
          <p:nvPr/>
        </p:nvSpPr>
        <p:spPr>
          <a:xfrm>
            <a:off x="337092" y="1302231"/>
            <a:ext cx="3410819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연중무휴 </a:t>
            </a:r>
            <a:r>
              <a:rPr lang="en-US" altLang="ko-KR" sz="1050" dirty="0">
                <a:solidFill>
                  <a:schemeClr val="tx1"/>
                </a:solidFill>
              </a:rPr>
              <a:t>09:00-18:00 (</a:t>
            </a:r>
            <a:r>
              <a:rPr lang="ko-KR" altLang="en-US" sz="1050" dirty="0">
                <a:solidFill>
                  <a:schemeClr val="tx1"/>
                </a:solidFill>
              </a:rPr>
              <a:t>점심시간 </a:t>
            </a:r>
            <a:r>
              <a:rPr lang="en-US" altLang="ko-KR" sz="1050" dirty="0">
                <a:solidFill>
                  <a:schemeClr val="tx1"/>
                </a:solidFill>
              </a:rPr>
              <a:t>12:00-13:00)</a:t>
            </a:r>
          </a:p>
          <a:p>
            <a:r>
              <a:rPr lang="ko-KR" altLang="en-US" sz="1050" dirty="0">
                <a:solidFill>
                  <a:schemeClr val="tx1"/>
                </a:solidFill>
              </a:rPr>
              <a:t>주말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공휴일 포함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2C6EE1-3990-4D53-4F47-3CA99633F721}"/>
              </a:ext>
            </a:extLst>
          </p:cNvPr>
          <p:cNvSpPr/>
          <p:nvPr/>
        </p:nvSpPr>
        <p:spPr>
          <a:xfrm>
            <a:off x="438693" y="1731766"/>
            <a:ext cx="975300" cy="3245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1:1 </a:t>
            </a:r>
            <a:r>
              <a:rPr lang="ko-KR" altLang="en-US" sz="1050" dirty="0">
                <a:solidFill>
                  <a:schemeClr val="tx1"/>
                </a:solidFill>
              </a:rPr>
              <a:t>채팅상담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ED0FFCD-2B10-4597-CFD0-1AE8CF276AF6}"/>
              </a:ext>
            </a:extLst>
          </p:cNvPr>
          <p:cNvSpPr/>
          <p:nvPr/>
        </p:nvSpPr>
        <p:spPr>
          <a:xfrm>
            <a:off x="354053" y="2276476"/>
            <a:ext cx="744459" cy="26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이용약관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E336CF-1ECA-E5A0-279D-20B6359BF142}"/>
              </a:ext>
            </a:extLst>
          </p:cNvPr>
          <p:cNvSpPr/>
          <p:nvPr/>
        </p:nvSpPr>
        <p:spPr>
          <a:xfrm>
            <a:off x="1079977" y="2276476"/>
            <a:ext cx="1369712" cy="26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개인정보 처리방침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D9C985-8601-BD5F-8C0E-3DEB13D115D7}"/>
              </a:ext>
            </a:extLst>
          </p:cNvPr>
          <p:cNvSpPr/>
          <p:nvPr/>
        </p:nvSpPr>
        <p:spPr>
          <a:xfrm>
            <a:off x="5107953" y="2278432"/>
            <a:ext cx="1318856" cy="264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관련 </a:t>
            </a:r>
            <a:r>
              <a:rPr lang="en-US" altLang="ko-KR" sz="1050" dirty="0">
                <a:solidFill>
                  <a:schemeClr val="tx1"/>
                </a:solidFill>
              </a:rPr>
              <a:t>SNS </a:t>
            </a:r>
            <a:r>
              <a:rPr lang="ko-KR" altLang="en-US" sz="1050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96A464-4B48-FDFF-A859-0A00748C6C37}"/>
              </a:ext>
            </a:extLst>
          </p:cNvPr>
          <p:cNvSpPr/>
          <p:nvPr/>
        </p:nvSpPr>
        <p:spPr>
          <a:xfrm>
            <a:off x="6506289" y="2278432"/>
            <a:ext cx="1318856" cy="264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패밀리 사이트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C18A4D-4627-622E-F4E6-CB54567B1AAE}"/>
              </a:ext>
            </a:extLst>
          </p:cNvPr>
          <p:cNvSpPr/>
          <p:nvPr/>
        </p:nvSpPr>
        <p:spPr>
          <a:xfrm>
            <a:off x="337091" y="2661634"/>
            <a:ext cx="7488053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㈜</a:t>
            </a:r>
            <a:r>
              <a:rPr lang="ko-KR" altLang="en-US" sz="1050" dirty="0" err="1">
                <a:solidFill>
                  <a:schemeClr val="tx1"/>
                </a:solidFill>
              </a:rPr>
              <a:t>엘에스컴퍼니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| </a:t>
            </a:r>
            <a:r>
              <a:rPr lang="ko-KR" altLang="en-US" sz="1050" dirty="0">
                <a:solidFill>
                  <a:schemeClr val="tx1"/>
                </a:solidFill>
              </a:rPr>
              <a:t>대표 </a:t>
            </a:r>
            <a:r>
              <a:rPr lang="ko-KR" altLang="en-US" sz="1050" dirty="0" err="1">
                <a:solidFill>
                  <a:schemeClr val="tx1"/>
                </a:solidFill>
              </a:rPr>
              <a:t>강대철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| </a:t>
            </a:r>
            <a:r>
              <a:rPr lang="ko-KR" altLang="en-US" sz="1050" dirty="0">
                <a:solidFill>
                  <a:schemeClr val="tx1"/>
                </a:solidFill>
              </a:rPr>
              <a:t>개인정보보호책임자 </a:t>
            </a:r>
            <a:r>
              <a:rPr lang="en-US" altLang="ko-KR" sz="1050" dirty="0" err="1">
                <a:solidFill>
                  <a:schemeClr val="tx1"/>
                </a:solidFill>
              </a:rPr>
              <a:t>ooo</a:t>
            </a:r>
            <a:r>
              <a:rPr lang="en-US" altLang="ko-KR" sz="1050" dirty="0">
                <a:solidFill>
                  <a:schemeClr val="tx1"/>
                </a:solidFill>
              </a:rPr>
              <a:t> | </a:t>
            </a:r>
            <a:r>
              <a:rPr lang="ko-KR" altLang="en-US" sz="1050" dirty="0">
                <a:solidFill>
                  <a:schemeClr val="tx1"/>
                </a:solidFill>
              </a:rPr>
              <a:t>사업자등록번호 </a:t>
            </a:r>
            <a:r>
              <a:rPr lang="en-US" altLang="ko-KR" sz="1050" dirty="0">
                <a:solidFill>
                  <a:schemeClr val="tx1"/>
                </a:solidFill>
              </a:rPr>
              <a:t>| </a:t>
            </a:r>
            <a:r>
              <a:rPr lang="ko-KR" altLang="en-US" sz="1050" dirty="0">
                <a:solidFill>
                  <a:schemeClr val="tx1"/>
                </a:solidFill>
              </a:rPr>
              <a:t>통신판매업신고번호 </a:t>
            </a:r>
            <a:r>
              <a:rPr lang="en-US" altLang="ko-KR" sz="1050" dirty="0">
                <a:solidFill>
                  <a:schemeClr val="tx1"/>
                </a:solidFill>
              </a:rPr>
              <a:t>|</a:t>
            </a:r>
          </a:p>
          <a:p>
            <a:r>
              <a:rPr lang="ko-KR" altLang="en-US" sz="1050" dirty="0">
                <a:solidFill>
                  <a:schemeClr val="tx1"/>
                </a:solidFill>
              </a:rPr>
              <a:t>주소 </a:t>
            </a:r>
            <a:r>
              <a:rPr lang="en-US" altLang="ko-KR" sz="1050" dirty="0">
                <a:solidFill>
                  <a:schemeClr val="tx1"/>
                </a:solidFill>
              </a:rPr>
              <a:t>| </a:t>
            </a:r>
            <a:r>
              <a:rPr lang="ko-KR" altLang="en-US" sz="1050" dirty="0">
                <a:solidFill>
                  <a:schemeClr val="tx1"/>
                </a:solidFill>
              </a:rPr>
              <a:t>이메일 </a:t>
            </a:r>
            <a:r>
              <a:rPr lang="en-US" altLang="ko-KR" sz="1050" dirty="0">
                <a:solidFill>
                  <a:schemeClr val="tx1"/>
                </a:solidFill>
              </a:rPr>
              <a:t>|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CA3C5D-C2E9-2180-D7A0-4603F192511A}"/>
              </a:ext>
            </a:extLst>
          </p:cNvPr>
          <p:cNvSpPr/>
          <p:nvPr/>
        </p:nvSpPr>
        <p:spPr>
          <a:xfrm>
            <a:off x="8286374" y="2208742"/>
            <a:ext cx="744459" cy="26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이용약관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183E45D-897A-40E2-3034-311176372F8B}"/>
              </a:ext>
            </a:extLst>
          </p:cNvPr>
          <p:cNvSpPr/>
          <p:nvPr/>
        </p:nvSpPr>
        <p:spPr>
          <a:xfrm>
            <a:off x="9012298" y="2208742"/>
            <a:ext cx="1369712" cy="26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개인정보 처리방침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904A030-444B-40EC-6EE4-3F279608FEF8}"/>
              </a:ext>
            </a:extLst>
          </p:cNvPr>
          <p:cNvSpPr/>
          <p:nvPr/>
        </p:nvSpPr>
        <p:spPr>
          <a:xfrm>
            <a:off x="8268263" y="2528092"/>
            <a:ext cx="3584893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㈜</a:t>
            </a:r>
            <a:r>
              <a:rPr lang="ko-KR" altLang="en-US" sz="1050" dirty="0" err="1">
                <a:solidFill>
                  <a:schemeClr val="tx1"/>
                </a:solidFill>
              </a:rPr>
              <a:t>엘에스컴퍼니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| </a:t>
            </a:r>
            <a:r>
              <a:rPr lang="ko-KR" altLang="en-US" sz="1050" dirty="0">
                <a:solidFill>
                  <a:schemeClr val="tx1"/>
                </a:solidFill>
              </a:rPr>
              <a:t>대표 </a:t>
            </a:r>
            <a:r>
              <a:rPr lang="ko-KR" altLang="en-US" sz="1050" dirty="0" err="1">
                <a:solidFill>
                  <a:schemeClr val="tx1"/>
                </a:solidFill>
              </a:rPr>
              <a:t>강대철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| </a:t>
            </a:r>
            <a:r>
              <a:rPr lang="ko-KR" altLang="en-US" sz="1050" dirty="0">
                <a:solidFill>
                  <a:schemeClr val="tx1"/>
                </a:solidFill>
              </a:rPr>
              <a:t>개인정보보호책임자 </a:t>
            </a:r>
            <a:r>
              <a:rPr lang="en-US" altLang="ko-KR" sz="1050" dirty="0" err="1">
                <a:solidFill>
                  <a:schemeClr val="tx1"/>
                </a:solidFill>
              </a:rPr>
              <a:t>ooo</a:t>
            </a:r>
            <a:r>
              <a:rPr lang="en-US" altLang="ko-KR" sz="1050" dirty="0">
                <a:solidFill>
                  <a:schemeClr val="tx1"/>
                </a:solidFill>
              </a:rPr>
              <a:t> | </a:t>
            </a:r>
            <a:r>
              <a:rPr lang="ko-KR" altLang="en-US" sz="1050" dirty="0">
                <a:solidFill>
                  <a:schemeClr val="tx1"/>
                </a:solidFill>
              </a:rPr>
              <a:t>사업자등록번호 </a:t>
            </a:r>
            <a:r>
              <a:rPr lang="en-US" altLang="ko-KR" sz="1050" dirty="0">
                <a:solidFill>
                  <a:schemeClr val="tx1"/>
                </a:solidFill>
              </a:rPr>
              <a:t>| </a:t>
            </a:r>
            <a:r>
              <a:rPr lang="ko-KR" altLang="en-US" sz="1050" dirty="0">
                <a:solidFill>
                  <a:schemeClr val="tx1"/>
                </a:solidFill>
              </a:rPr>
              <a:t>통신판매업신고번호 </a:t>
            </a:r>
            <a:r>
              <a:rPr lang="en-US" altLang="ko-KR" sz="1050" dirty="0">
                <a:solidFill>
                  <a:schemeClr val="tx1"/>
                </a:solidFill>
              </a:rPr>
              <a:t>|</a:t>
            </a:r>
          </a:p>
          <a:p>
            <a:r>
              <a:rPr lang="ko-KR" altLang="en-US" sz="1050" dirty="0">
                <a:solidFill>
                  <a:schemeClr val="tx1"/>
                </a:solidFill>
              </a:rPr>
              <a:t>주소 </a:t>
            </a:r>
            <a:r>
              <a:rPr lang="en-US" altLang="ko-KR" sz="1050" dirty="0">
                <a:solidFill>
                  <a:schemeClr val="tx1"/>
                </a:solidFill>
              </a:rPr>
              <a:t>| </a:t>
            </a:r>
            <a:r>
              <a:rPr lang="ko-KR" altLang="en-US" sz="1050" dirty="0">
                <a:solidFill>
                  <a:schemeClr val="tx1"/>
                </a:solidFill>
              </a:rPr>
              <a:t>이메일 </a:t>
            </a:r>
            <a:r>
              <a:rPr lang="en-US" altLang="ko-KR" sz="1050" dirty="0">
                <a:solidFill>
                  <a:schemeClr val="tx1"/>
                </a:solidFill>
              </a:rPr>
              <a:t>|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75FBF4-E2CF-32DF-C15E-20AD2B5BF6F4}"/>
              </a:ext>
            </a:extLst>
          </p:cNvPr>
          <p:cNvSpPr/>
          <p:nvPr/>
        </p:nvSpPr>
        <p:spPr>
          <a:xfrm>
            <a:off x="8284675" y="911968"/>
            <a:ext cx="1570730" cy="392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고객지원실 운영안내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89A7235-6D8D-26DF-46A4-2DC43F797BF7}"/>
              </a:ext>
            </a:extLst>
          </p:cNvPr>
          <p:cNvSpPr/>
          <p:nvPr/>
        </p:nvSpPr>
        <p:spPr>
          <a:xfrm>
            <a:off x="8284675" y="1302231"/>
            <a:ext cx="3410819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연중무휴 </a:t>
            </a:r>
            <a:r>
              <a:rPr lang="en-US" altLang="ko-KR" sz="1050" dirty="0">
                <a:solidFill>
                  <a:schemeClr val="tx1"/>
                </a:solidFill>
              </a:rPr>
              <a:t>09:00-18:00 (</a:t>
            </a:r>
            <a:r>
              <a:rPr lang="ko-KR" altLang="en-US" sz="1050" dirty="0">
                <a:solidFill>
                  <a:schemeClr val="tx1"/>
                </a:solidFill>
              </a:rPr>
              <a:t>점심시간 </a:t>
            </a:r>
            <a:r>
              <a:rPr lang="en-US" altLang="ko-KR" sz="1050" dirty="0">
                <a:solidFill>
                  <a:schemeClr val="tx1"/>
                </a:solidFill>
              </a:rPr>
              <a:t>12:00-13:00)</a:t>
            </a:r>
          </a:p>
          <a:p>
            <a:r>
              <a:rPr lang="ko-KR" altLang="en-US" sz="1050" dirty="0">
                <a:solidFill>
                  <a:schemeClr val="tx1"/>
                </a:solidFill>
              </a:rPr>
              <a:t>주말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공휴일 포함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03FC2D-C494-3696-335B-608390607B4C}"/>
              </a:ext>
            </a:extLst>
          </p:cNvPr>
          <p:cNvSpPr/>
          <p:nvPr/>
        </p:nvSpPr>
        <p:spPr>
          <a:xfrm>
            <a:off x="8386276" y="1731766"/>
            <a:ext cx="975300" cy="3245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1:1 </a:t>
            </a:r>
            <a:r>
              <a:rPr lang="ko-KR" altLang="en-US" sz="1050" dirty="0">
                <a:solidFill>
                  <a:schemeClr val="tx1"/>
                </a:solidFill>
              </a:rPr>
              <a:t>채팅상담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0E0E75B-F2B7-6282-AEE6-79F42BCE33E6}"/>
              </a:ext>
            </a:extLst>
          </p:cNvPr>
          <p:cNvSpPr/>
          <p:nvPr/>
        </p:nvSpPr>
        <p:spPr>
          <a:xfrm>
            <a:off x="8316044" y="3024128"/>
            <a:ext cx="1318856" cy="264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관련 </a:t>
            </a:r>
            <a:r>
              <a:rPr lang="en-US" altLang="ko-KR" sz="1050" dirty="0">
                <a:solidFill>
                  <a:schemeClr val="tx1"/>
                </a:solidFill>
              </a:rPr>
              <a:t>SNS </a:t>
            </a:r>
            <a:r>
              <a:rPr lang="ko-KR" altLang="en-US" sz="1050" dirty="0">
                <a:solidFill>
                  <a:schemeClr val="tx1"/>
                </a:solidFill>
              </a:rPr>
              <a:t>연결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F9E6E7-E29C-89F9-9F4E-C271E9249820}"/>
              </a:ext>
            </a:extLst>
          </p:cNvPr>
          <p:cNvSpPr/>
          <p:nvPr/>
        </p:nvSpPr>
        <p:spPr>
          <a:xfrm>
            <a:off x="10493318" y="3024128"/>
            <a:ext cx="1318856" cy="264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패밀리 사이트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2F2C87-7188-D488-0AAF-49977A48BEFC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CABB2F-AD5D-42FE-F945-28F14A883C6D}"/>
              </a:ext>
            </a:extLst>
          </p:cNvPr>
          <p:cNvSpPr txBox="1"/>
          <p:nvPr/>
        </p:nvSpPr>
        <p:spPr>
          <a:xfrm>
            <a:off x="1787325" y="3704377"/>
            <a:ext cx="3036706" cy="8935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1</a:t>
            </a:r>
            <a:r>
              <a:rPr lang="ko-KR" altLang="en-US" sz="1000" dirty="0"/>
              <a:t>대</a:t>
            </a:r>
            <a:r>
              <a:rPr lang="en-US" altLang="ko-KR" sz="1000" dirty="0"/>
              <a:t>1 </a:t>
            </a:r>
            <a:r>
              <a:rPr lang="ko-KR" altLang="en-US" sz="1000" dirty="0"/>
              <a:t>채팅상담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챗봇상담하기으로</a:t>
            </a:r>
            <a:r>
              <a:rPr lang="ko-KR" altLang="en-US" sz="1000" dirty="0"/>
              <a:t> 연결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9938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7C83D9-ED4E-8E5F-9E5D-DE98EA140B14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전체화면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FA7D06-91FC-1B5F-2D8C-A746184277D8}"/>
              </a:ext>
            </a:extLst>
          </p:cNvPr>
          <p:cNvSpPr/>
          <p:nvPr/>
        </p:nvSpPr>
        <p:spPr>
          <a:xfrm>
            <a:off x="8251504" y="862902"/>
            <a:ext cx="3625200" cy="58061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콘텐츠 표시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253C8B-0971-213C-B259-C31DC3686653}"/>
              </a:ext>
            </a:extLst>
          </p:cNvPr>
          <p:cNvSpPr/>
          <p:nvPr/>
        </p:nvSpPr>
        <p:spPr>
          <a:xfrm>
            <a:off x="203203" y="862902"/>
            <a:ext cx="7721596" cy="58061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콘텐츠 표시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8BFF35-14E9-A36C-0DDF-E5EFAF621574}"/>
              </a:ext>
            </a:extLst>
          </p:cNvPr>
          <p:cNvSpPr/>
          <p:nvPr/>
        </p:nvSpPr>
        <p:spPr>
          <a:xfrm>
            <a:off x="203202" y="853788"/>
            <a:ext cx="7721598" cy="5985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상단바</a:t>
            </a:r>
            <a:r>
              <a:rPr lang="en-US" altLang="ko-KR" sz="1600" dirty="0">
                <a:solidFill>
                  <a:schemeClr val="tx1"/>
                </a:solidFill>
              </a:rPr>
              <a:t>(GNB)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EBE18D-0110-D9DD-EF60-093984539811}"/>
              </a:ext>
            </a:extLst>
          </p:cNvPr>
          <p:cNvSpPr/>
          <p:nvPr/>
        </p:nvSpPr>
        <p:spPr>
          <a:xfrm>
            <a:off x="203202" y="6070551"/>
            <a:ext cx="7721596" cy="5985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하단</a:t>
            </a:r>
            <a:r>
              <a:rPr lang="en-US" altLang="ko-KR" sz="1600" dirty="0">
                <a:solidFill>
                  <a:schemeClr val="tx1"/>
                </a:solidFill>
              </a:rPr>
              <a:t>(FNB)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97C49B-9960-550F-6549-333C7035CB66}"/>
              </a:ext>
            </a:extLst>
          </p:cNvPr>
          <p:cNvSpPr/>
          <p:nvPr/>
        </p:nvSpPr>
        <p:spPr>
          <a:xfrm>
            <a:off x="8253479" y="862902"/>
            <a:ext cx="3625200" cy="5985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상단바</a:t>
            </a:r>
            <a:r>
              <a:rPr lang="en-US" altLang="ko-KR" sz="1600" dirty="0">
                <a:solidFill>
                  <a:schemeClr val="tx1"/>
                </a:solidFill>
              </a:rPr>
              <a:t>(GNB)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68624E-0BDC-8CE6-33B2-0C97DEBB689F}"/>
              </a:ext>
            </a:extLst>
          </p:cNvPr>
          <p:cNvSpPr/>
          <p:nvPr/>
        </p:nvSpPr>
        <p:spPr>
          <a:xfrm>
            <a:off x="8253479" y="6068376"/>
            <a:ext cx="3625200" cy="5985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하단</a:t>
            </a:r>
            <a:r>
              <a:rPr lang="en-US" altLang="ko-KR" sz="1600" dirty="0">
                <a:solidFill>
                  <a:schemeClr val="tx1"/>
                </a:solidFill>
              </a:rPr>
              <a:t>(FNB)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8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1A333B-6D68-1FE5-0810-233CF79FBB08}"/>
              </a:ext>
            </a:extLst>
          </p:cNvPr>
          <p:cNvSpPr/>
          <p:nvPr/>
        </p:nvSpPr>
        <p:spPr>
          <a:xfrm>
            <a:off x="203203" y="2257778"/>
            <a:ext cx="3036706" cy="440001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948D0-4887-01BD-0C4D-83F643BA6054}"/>
              </a:ext>
            </a:extLst>
          </p:cNvPr>
          <p:cNvSpPr txBox="1"/>
          <p:nvPr/>
        </p:nvSpPr>
        <p:spPr>
          <a:xfrm>
            <a:off x="192088" y="200202"/>
            <a:ext cx="116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콘텐츠 표시화면 구성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E8C3C-078D-74EA-6646-29560FC54BEF}"/>
              </a:ext>
            </a:extLst>
          </p:cNvPr>
          <p:cNvSpPr/>
          <p:nvPr/>
        </p:nvSpPr>
        <p:spPr>
          <a:xfrm>
            <a:off x="203203" y="855344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CCE0A-5727-BED4-C976-707EF7013AA8}"/>
              </a:ext>
            </a:extLst>
          </p:cNvPr>
          <p:cNvSpPr/>
          <p:nvPr/>
        </p:nvSpPr>
        <p:spPr>
          <a:xfrm>
            <a:off x="8157597" y="855344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상단바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(GNB)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A673EE-93B8-573E-5F29-0674FC98A5B7}"/>
              </a:ext>
            </a:extLst>
          </p:cNvPr>
          <p:cNvSpPr/>
          <p:nvPr/>
        </p:nvSpPr>
        <p:spPr>
          <a:xfrm>
            <a:off x="203203" y="1181601"/>
            <a:ext cx="3036706" cy="10761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상품 배너 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9E6D67-B827-7A75-9500-CF6DC6D9D98C}"/>
              </a:ext>
            </a:extLst>
          </p:cNvPr>
          <p:cNvSpPr/>
          <p:nvPr/>
        </p:nvSpPr>
        <p:spPr>
          <a:xfrm>
            <a:off x="341235" y="2374430"/>
            <a:ext cx="276064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베스트 상품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16CE7B-375D-773E-7364-5BE917FDC83F}"/>
              </a:ext>
            </a:extLst>
          </p:cNvPr>
          <p:cNvSpPr/>
          <p:nvPr/>
        </p:nvSpPr>
        <p:spPr>
          <a:xfrm>
            <a:off x="341235" y="3399075"/>
            <a:ext cx="276064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추천상품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834F4E-B1B4-EF5D-61C3-FFF33ADC56F9}"/>
              </a:ext>
            </a:extLst>
          </p:cNvPr>
          <p:cNvSpPr/>
          <p:nvPr/>
        </p:nvSpPr>
        <p:spPr>
          <a:xfrm>
            <a:off x="341235" y="4423719"/>
            <a:ext cx="2760642" cy="4207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이벤트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기획전 배너영역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0A1CD5C-9A9E-7935-5DB1-D01C19750EB1}"/>
              </a:ext>
            </a:extLst>
          </p:cNvPr>
          <p:cNvCxnSpPr>
            <a:cxnSpLocks/>
          </p:cNvCxnSpPr>
          <p:nvPr/>
        </p:nvCxnSpPr>
        <p:spPr>
          <a:xfrm>
            <a:off x="8082843" y="862902"/>
            <a:ext cx="0" cy="58061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639B34-195E-F800-6C64-AA7C90025DC8}"/>
              </a:ext>
            </a:extLst>
          </p:cNvPr>
          <p:cNvSpPr/>
          <p:nvPr/>
        </p:nvSpPr>
        <p:spPr>
          <a:xfrm>
            <a:off x="203203" y="6327809"/>
            <a:ext cx="3036706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AF0C2E-7239-4B70-2CEC-199D9463D876}"/>
              </a:ext>
            </a:extLst>
          </p:cNvPr>
          <p:cNvSpPr/>
          <p:nvPr/>
        </p:nvSpPr>
        <p:spPr>
          <a:xfrm>
            <a:off x="8157597" y="2257777"/>
            <a:ext cx="2044799" cy="40813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7CA02E-6E6C-CB42-8780-B42ADA3B2321}"/>
              </a:ext>
            </a:extLst>
          </p:cNvPr>
          <p:cNvSpPr/>
          <p:nvPr/>
        </p:nvSpPr>
        <p:spPr>
          <a:xfrm>
            <a:off x="8157597" y="6339100"/>
            <a:ext cx="2044800" cy="32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65000"/>
                  </a:schemeClr>
                </a:solidFill>
              </a:rPr>
              <a:t>하단바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(FNB)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7EC5EC-79A5-4D7A-1057-BD5597C522A1}"/>
              </a:ext>
            </a:extLst>
          </p:cNvPr>
          <p:cNvSpPr/>
          <p:nvPr/>
        </p:nvSpPr>
        <p:spPr>
          <a:xfrm>
            <a:off x="8157597" y="1181600"/>
            <a:ext cx="2044797" cy="10761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상품 배너 영역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589B80-20C4-9338-01FD-0224C8A9CB9A}"/>
              </a:ext>
            </a:extLst>
          </p:cNvPr>
          <p:cNvSpPr/>
          <p:nvPr/>
        </p:nvSpPr>
        <p:spPr>
          <a:xfrm>
            <a:off x="8271836" y="2374430"/>
            <a:ext cx="182623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베스트 상품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C89267-048B-080B-2A9B-EA9A31915E5F}"/>
              </a:ext>
            </a:extLst>
          </p:cNvPr>
          <p:cNvSpPr/>
          <p:nvPr/>
        </p:nvSpPr>
        <p:spPr>
          <a:xfrm>
            <a:off x="8271836" y="3403983"/>
            <a:ext cx="1826232" cy="978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추천 상품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F031F-7F38-343E-3A90-9AEBEEE1F275}"/>
              </a:ext>
            </a:extLst>
          </p:cNvPr>
          <p:cNvSpPr/>
          <p:nvPr/>
        </p:nvSpPr>
        <p:spPr>
          <a:xfrm>
            <a:off x="8271836" y="4423719"/>
            <a:ext cx="1826232" cy="4207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이벤트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기획전 배너영역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F02CE5-DAB9-2947-16BE-2DB99D751061}"/>
              </a:ext>
            </a:extLst>
          </p:cNvPr>
          <p:cNvSpPr/>
          <p:nvPr/>
        </p:nvSpPr>
        <p:spPr>
          <a:xfrm>
            <a:off x="341235" y="4890773"/>
            <a:ext cx="2760642" cy="13181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전체상품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DF1379-C977-1BDC-195B-D1E0B76D5348}"/>
              </a:ext>
            </a:extLst>
          </p:cNvPr>
          <p:cNvSpPr/>
          <p:nvPr/>
        </p:nvSpPr>
        <p:spPr>
          <a:xfrm>
            <a:off x="8271836" y="4890773"/>
            <a:ext cx="1826232" cy="13181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65000"/>
                  </a:schemeClr>
                </a:solidFill>
              </a:rPr>
              <a:t>전체상품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1C014A-542A-3058-D692-C46BC181C412}"/>
              </a:ext>
            </a:extLst>
          </p:cNvPr>
          <p:cNvSpPr txBox="1"/>
          <p:nvPr/>
        </p:nvSpPr>
        <p:spPr>
          <a:xfrm>
            <a:off x="3942294" y="1532270"/>
            <a:ext cx="3759192" cy="1124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00" dirty="0"/>
              <a:t>PC</a:t>
            </a:r>
            <a:r>
              <a:rPr lang="ko-KR" altLang="en-US" sz="1000" dirty="0"/>
              <a:t>와 모바일 동일한 레이아웃으로 구성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상단에 </a:t>
            </a:r>
            <a:r>
              <a:rPr lang="ko-KR" altLang="en-US" sz="1000" dirty="0" err="1"/>
              <a:t>상품배너</a:t>
            </a:r>
            <a:r>
              <a:rPr lang="ko-KR" altLang="en-US" sz="1000" dirty="0"/>
              <a:t> 영역표시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롤링배너</a:t>
            </a:r>
            <a:r>
              <a:rPr lang="ko-KR" altLang="en-US" sz="1000" dirty="0"/>
              <a:t> 형태</a:t>
            </a:r>
            <a:r>
              <a:rPr lang="en-US" altLang="ko-KR" sz="10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 err="1"/>
              <a:t>상품배너</a:t>
            </a:r>
            <a:r>
              <a:rPr lang="ko-KR" altLang="en-US" sz="1000" dirty="0"/>
              <a:t> 영역 아래쪽으로 베스트상품</a:t>
            </a:r>
            <a:r>
              <a:rPr lang="en-US" altLang="ko-KR" sz="1000" dirty="0"/>
              <a:t>, </a:t>
            </a:r>
            <a:r>
              <a:rPr lang="ko-KR" altLang="en-US" sz="1000" dirty="0"/>
              <a:t>추천상품</a:t>
            </a:r>
            <a:r>
              <a:rPr lang="en-US" altLang="ko-KR" sz="1000" dirty="0"/>
              <a:t> </a:t>
            </a:r>
            <a:r>
              <a:rPr lang="ko-KR" altLang="en-US" sz="1000" dirty="0"/>
              <a:t>순으로 표시</a:t>
            </a:r>
            <a:endParaRPr lang="en-US" altLang="ko-KR" sz="10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각 콘텐츠 순서는 관리자페이지에서 관리가능</a:t>
            </a:r>
            <a:r>
              <a:rPr lang="en-US" altLang="ko-KR" sz="1000" dirty="0"/>
              <a:t>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/>
              <a:t>이벤트</a:t>
            </a:r>
            <a:r>
              <a:rPr lang="en-US" altLang="ko-KR" sz="1000" dirty="0"/>
              <a:t>/</a:t>
            </a:r>
            <a:r>
              <a:rPr lang="ko-KR" altLang="en-US" sz="1000" dirty="0"/>
              <a:t>기획전 배너영역은 </a:t>
            </a:r>
            <a:r>
              <a:rPr lang="ko-KR" altLang="en-US" sz="1000" dirty="0" err="1"/>
              <a:t>롤링배너</a:t>
            </a:r>
            <a:r>
              <a:rPr lang="ko-KR" altLang="en-US" sz="1000" dirty="0"/>
              <a:t> 형태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560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2510</Words>
  <Application>Microsoft Office PowerPoint</Application>
  <PresentationFormat>와이드스크린</PresentationFormat>
  <Paragraphs>979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ypg</dc:creator>
  <cp:lastModifiedBy>ypg</cp:lastModifiedBy>
  <cp:revision>11</cp:revision>
  <dcterms:created xsi:type="dcterms:W3CDTF">2023-04-10T07:00:07Z</dcterms:created>
  <dcterms:modified xsi:type="dcterms:W3CDTF">2023-04-19T02:50:57Z</dcterms:modified>
</cp:coreProperties>
</file>