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0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18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36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0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3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8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48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96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69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550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B13B8-2D60-44E0-813F-15B57454B960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63692-1AA2-478E-98FE-65B9CB9B4A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04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프로젝트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황지원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964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Chat Ari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보기의 숫자를 입력하면 대답을 해주는 간단한 </a:t>
            </a:r>
            <a:r>
              <a:rPr lang="ko-KR" altLang="en-US" dirty="0" err="1" smtClean="0"/>
              <a:t>챗봇</a:t>
            </a:r>
            <a:endParaRPr lang="en-US" altLang="ko-KR" dirty="0" smtClean="0"/>
          </a:p>
          <a:p>
            <a:r>
              <a:rPr lang="ko-KR" altLang="en-US" dirty="0" smtClean="0"/>
              <a:t>같은 보기를 입력하더라도 모든 대답이 결과가 같지 않음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09" y="2899263"/>
            <a:ext cx="6675964" cy="17870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097" y="4155526"/>
            <a:ext cx="7982133" cy="235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73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파이썬 프로젝트</vt:lpstr>
      <vt:lpstr>Chat 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프로젝트</dc:title>
  <dc:creator>PC</dc:creator>
  <cp:lastModifiedBy>PC</cp:lastModifiedBy>
  <cp:revision>1</cp:revision>
  <dcterms:created xsi:type="dcterms:W3CDTF">2024-07-09T13:01:50Z</dcterms:created>
  <dcterms:modified xsi:type="dcterms:W3CDTF">2024-07-09T13:02:04Z</dcterms:modified>
</cp:coreProperties>
</file>