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7" r:id="rId13"/>
  </p:sldMasterIdLst>
  <p:sldIdLst>
    <p:sldId id="25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20066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viewProps" Target="viewProps.xml"></Relationship><Relationship Id="rId1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6AE1C-EEF0-4444-9AC1-527594E4E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C33993-B5C2-4EDF-8973-E4206A885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E0776-BF03-4E59-BC9A-9D9DB601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7E05-2051-4CB3-91F1-BAFB65C85E8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85F8F-8C9B-4CCB-808E-C7356ED8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79427-7489-4AD7-B2AE-533C74EB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3AE5-6BA8-462A-8837-3D0542F34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17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3DFB0-5BAC-4851-9EF2-02681348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E25F88-B3BA-492B-8575-4EEC372F1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D30B8-A5C1-4117-BC78-50978334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7E05-2051-4CB3-91F1-BAFB65C85E8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AE5C6-0D4D-49AD-ADC1-CE638581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B973B-8585-4F1E-AC33-2352636B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3AE5-6BA8-462A-8837-3D0542F34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3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78495E-41D2-45DD-A6D2-9DD022A01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A2BC7A-F02C-40AC-9056-B704AE1B4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7883F-96D4-4C19-85EF-D719A22F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7E05-2051-4CB3-91F1-BAFB65C85E8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5D2CC-5735-4A55-88CC-D68CD5FE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30A9C-43C1-4C8E-B587-5F5BFC95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3AE5-6BA8-462A-8837-3D0542F34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A25A0-5513-4620-8C6C-0773CE7D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72C35-1411-4CB8-8665-8E865E5B8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24ED2-92DB-4953-8DC0-544BA278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7E05-2051-4CB3-91F1-BAFB65C85E8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AD62D-77A9-42FF-A2C7-E3B72D11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DF48A-5045-44D7-AEF4-A585282F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3AE5-6BA8-462A-8837-3D0542F34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C3C79-FDD7-4F41-BE25-091614CE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E6B5DD-B83D-4200-A08A-F14464317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F1021-47AF-4F0E-8391-7FAFD03F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7E05-2051-4CB3-91F1-BAFB65C85E8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E057A-829C-4A8E-B71A-F3B85001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FCFBE-DD10-42AF-B9D5-4F7B37DA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3AE5-6BA8-462A-8837-3D0542F34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6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549B1-1E62-4CE0-A4F1-2B0840D7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F624D-1891-4576-8957-98803FFD4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C8D87A-A822-4868-8194-4BFB2F6E4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F61DA-D501-4559-BFF4-EC4DD5E9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7E05-2051-4CB3-91F1-BAFB65C85E8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A666E-33F4-4D70-8441-ECF31BF0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F02B4-84CA-450A-A35F-3FEA3D53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3AE5-6BA8-462A-8837-3D0542F34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4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3CA4A-A4D3-4DB7-AC8E-B6C363CC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D3C0D-2167-4DDC-ABE7-763DD1275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8566E-ED34-424C-8A95-ADE1823D7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695310-7477-45DC-B78B-5DE9138BF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A69616-F377-4CFF-969B-BD6D11EEC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8F79DF-C219-451F-8E4D-36BE7048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7E05-2051-4CB3-91F1-BAFB65C85E8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1BE5A2-81C1-4032-8928-5FA328E8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28C4A5-9DC6-42F8-A5A5-1EA26471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3AE5-6BA8-462A-8837-3D0542F34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7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B256C-3DD9-4A4F-B0E5-B22C7E7B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02C204-260B-4A0F-AB44-960CFCC7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7E05-2051-4CB3-91F1-BAFB65C85E8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0D3DB5-568D-4CE9-BA15-FF38B18B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BD7C8B-ED59-4249-A3AC-06331873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3AE5-6BA8-462A-8837-3D0542F34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04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EF2047-7095-44F0-9B96-80B2B867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7E05-2051-4CB3-91F1-BAFB65C85E8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029C29-AECD-4DE2-BA81-B7FB7682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EC710B-1525-4A7B-9241-03E99B98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3AE5-6BA8-462A-8837-3D0542F34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1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EA811-877A-4754-8B89-360D2BEC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36F-5D54-459B-98BB-9BBC0F6E6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634944-8FF3-4C10-956C-E7402F76D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E0CFA1-03A7-44D2-9211-C71D123B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7E05-2051-4CB3-91F1-BAFB65C85E8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E58779-C4C1-482E-9C3A-DF9421B3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A54E28-E8BC-438D-938B-53C19F58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3AE5-6BA8-462A-8837-3D0542F34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87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5DCBA-B0D8-4EDE-8DE8-28A6F1C3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5EB35C-2C1E-4272-A772-2AB8E2EFF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E29BF2-0501-42DA-900F-EC834E715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C8455C-3496-4812-BFD8-8B4BFB84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7E05-2051-4CB3-91F1-BAFB65C85E8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BA8CA0-C2D3-4237-A086-CE89D45A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0EAD5D-41A8-4146-A456-8723BF25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3AE5-6BA8-462A-8837-3D0542F34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5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540513-5FE0-4E12-9EBB-E7FFBD2C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5C18D-1918-43BF-8713-E15ACE18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4E357-35D1-42BE-8B25-B60A69909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17E05-2051-4CB3-91F1-BAFB65C85E8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E7FB8-C88C-439F-948D-C7F4F03E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3C65D1-5B03-45C6-922C-6C93757EC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3AE5-6BA8-462A-8837-3D0542F34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63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/>
          </p:cNvSpPr>
          <p:nvPr/>
        </p:nvSpPr>
        <p:spPr>
          <a:xfrm rot="0">
            <a:off x="1722755" y="1386840"/>
            <a:ext cx="1403985" cy="73406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1934845" y="1569085"/>
            <a:ext cx="978535" cy="5238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환자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Patient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 rot="0">
            <a:off x="6522720" y="1350645"/>
            <a:ext cx="2133600" cy="73406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6516370" y="1455420"/>
            <a:ext cx="978535" cy="522604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진단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Dignosys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 rot="0">
            <a:off x="4781550" y="1524000"/>
            <a:ext cx="978535" cy="5238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진료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clinic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 rot="0">
            <a:off x="1871980" y="5251450"/>
            <a:ext cx="1147445" cy="56388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 rot="0">
            <a:off x="1934210" y="5263515"/>
            <a:ext cx="978535" cy="5238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증상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Symtom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 rot="0">
            <a:off x="6891020" y="5162550"/>
            <a:ext cx="1403985" cy="73406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 rot="0">
            <a:off x="7103745" y="5344795"/>
            <a:ext cx="978535" cy="522604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룰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rule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 rot="0">
            <a:off x="9655810" y="1417320"/>
            <a:ext cx="935355" cy="522604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룰평가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EvaluateRule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 rot="0">
            <a:off x="7719060" y="1480820"/>
            <a:ext cx="869950" cy="522604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처방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Prescription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rot="0" flipH="1" flipV="1">
            <a:off x="1196340" y="554355"/>
            <a:ext cx="1228725" cy="83375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>
            <a:spLocks/>
          </p:cNvSpPr>
          <p:nvPr/>
        </p:nvSpPr>
        <p:spPr>
          <a:xfrm rot="0">
            <a:off x="669925" y="64770"/>
            <a:ext cx="1053465" cy="48958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 rot="0">
            <a:off x="882650" y="97155"/>
            <a:ext cx="673735" cy="4006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이름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Pname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4" name="타원 33"/>
          <p:cNvSpPr>
            <a:spLocks/>
          </p:cNvSpPr>
          <p:nvPr/>
        </p:nvSpPr>
        <p:spPr>
          <a:xfrm rot="0">
            <a:off x="1722755" y="64770"/>
            <a:ext cx="1053465" cy="48958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 rot="0">
            <a:off x="1779270" y="97155"/>
            <a:ext cx="935990" cy="4006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환자번호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Pnumber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6" name="타원 35"/>
          <p:cNvSpPr>
            <a:spLocks/>
          </p:cNvSpPr>
          <p:nvPr/>
        </p:nvSpPr>
        <p:spPr>
          <a:xfrm rot="0">
            <a:off x="2774950" y="54610"/>
            <a:ext cx="1053465" cy="48958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7" name="TextBox 36"/>
          <p:cNvSpPr txBox="1">
            <a:spLocks/>
          </p:cNvSpPr>
          <p:nvPr/>
        </p:nvSpPr>
        <p:spPr>
          <a:xfrm rot="0">
            <a:off x="3030220" y="86360"/>
            <a:ext cx="574675" cy="4006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성별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Sex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0" name="타원 39"/>
          <p:cNvSpPr>
            <a:spLocks/>
          </p:cNvSpPr>
          <p:nvPr/>
        </p:nvSpPr>
        <p:spPr>
          <a:xfrm rot="0">
            <a:off x="3827780" y="59690"/>
            <a:ext cx="1053465" cy="48958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 rot="0">
            <a:off x="4083050" y="91440"/>
            <a:ext cx="574675" cy="4006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나이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Age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 rot="0">
            <a:off x="2248535" y="554355"/>
            <a:ext cx="175895" cy="83375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rot="0" flipH="1">
            <a:off x="2424430" y="543560"/>
            <a:ext cx="877570" cy="84455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rot="0" flipH="1">
            <a:off x="2424430" y="548640"/>
            <a:ext cx="1930400" cy="8388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2" idx="3"/>
            <a:endCxn id="150" idx="1"/>
          </p:cNvCxnSpPr>
          <p:nvPr/>
        </p:nvCxnSpPr>
        <p:spPr>
          <a:xfrm rot="0" flipV="1">
            <a:off x="3126105" y="1732280"/>
            <a:ext cx="1489710" cy="21590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>
            <a:spLocks/>
          </p:cNvSpPr>
          <p:nvPr/>
        </p:nvSpPr>
        <p:spPr>
          <a:xfrm rot="0">
            <a:off x="6209030" y="702945"/>
            <a:ext cx="815975" cy="43243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 rot="0">
            <a:off x="6181725" y="734695"/>
            <a:ext cx="784860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진단명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Dname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1" name="타원 60"/>
          <p:cNvSpPr>
            <a:spLocks/>
          </p:cNvSpPr>
          <p:nvPr/>
        </p:nvSpPr>
        <p:spPr>
          <a:xfrm rot="0">
            <a:off x="7051675" y="690880"/>
            <a:ext cx="676910" cy="45275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2" name="TextBox 61"/>
          <p:cNvSpPr txBox="1">
            <a:spLocks/>
          </p:cNvSpPr>
          <p:nvPr/>
        </p:nvSpPr>
        <p:spPr>
          <a:xfrm rot="0">
            <a:off x="7039610" y="722630"/>
            <a:ext cx="720090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진단코드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Dcode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3" name="타원 62"/>
          <p:cNvSpPr>
            <a:spLocks/>
          </p:cNvSpPr>
          <p:nvPr/>
        </p:nvSpPr>
        <p:spPr>
          <a:xfrm rot="0">
            <a:off x="7712710" y="688975"/>
            <a:ext cx="728345" cy="43243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 rot="0">
            <a:off x="7712710" y="720725"/>
            <a:ext cx="701040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처방명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Prename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5" name="타원 64"/>
          <p:cNvSpPr>
            <a:spLocks/>
          </p:cNvSpPr>
          <p:nvPr/>
        </p:nvSpPr>
        <p:spPr>
          <a:xfrm rot="0">
            <a:off x="8432800" y="678180"/>
            <a:ext cx="728345" cy="43243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 rot="0">
            <a:off x="8420735" y="709930"/>
            <a:ext cx="701040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처방코드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Precode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rot="0">
            <a:off x="6573520" y="1133475"/>
            <a:ext cx="1016000" cy="2178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rot="0" flipH="1" flipV="1">
            <a:off x="7399020" y="1121410"/>
            <a:ext cx="190500" cy="2298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rot="0" flipH="1">
            <a:off x="7588885" y="1119505"/>
            <a:ext cx="474980" cy="23177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rot="0" flipH="1">
            <a:off x="7588885" y="1108710"/>
            <a:ext cx="1183005" cy="2425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4" idx="1"/>
            <a:endCxn id="150" idx="3"/>
          </p:cNvCxnSpPr>
          <p:nvPr/>
        </p:nvCxnSpPr>
        <p:spPr>
          <a:xfrm rot="0" flipH="1">
            <a:off x="5937250" y="1719580"/>
            <a:ext cx="586105" cy="1333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>
            <a:spLocks/>
          </p:cNvSpPr>
          <p:nvPr/>
        </p:nvSpPr>
        <p:spPr>
          <a:xfrm rot="0">
            <a:off x="4892040" y="94615"/>
            <a:ext cx="815975" cy="43243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8" name="TextBox 87"/>
          <p:cNvSpPr txBox="1">
            <a:spLocks/>
          </p:cNvSpPr>
          <p:nvPr/>
        </p:nvSpPr>
        <p:spPr>
          <a:xfrm rot="0">
            <a:off x="4881245" y="158115"/>
            <a:ext cx="784860" cy="4006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진료일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date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 rot="0" flipH="1" flipV="1">
            <a:off x="5252085" y="489585"/>
            <a:ext cx="24765" cy="85534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/>
          <p:cNvSpPr>
            <a:spLocks/>
          </p:cNvSpPr>
          <p:nvPr/>
        </p:nvSpPr>
        <p:spPr>
          <a:xfrm rot="0">
            <a:off x="1324610" y="6362065"/>
            <a:ext cx="1053465" cy="48958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4" name="TextBox 93"/>
          <p:cNvSpPr txBox="1">
            <a:spLocks/>
          </p:cNvSpPr>
          <p:nvPr/>
        </p:nvSpPr>
        <p:spPr>
          <a:xfrm rot="0">
            <a:off x="1478915" y="6390640"/>
            <a:ext cx="748665" cy="4006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증상이름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Sname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5" name="타원 94"/>
          <p:cNvSpPr>
            <a:spLocks/>
          </p:cNvSpPr>
          <p:nvPr/>
        </p:nvSpPr>
        <p:spPr>
          <a:xfrm rot="0">
            <a:off x="2475230" y="6365240"/>
            <a:ext cx="1053465" cy="48958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6" name="TextBox 95"/>
          <p:cNvSpPr txBox="1">
            <a:spLocks/>
          </p:cNvSpPr>
          <p:nvPr/>
        </p:nvSpPr>
        <p:spPr>
          <a:xfrm rot="0">
            <a:off x="2650490" y="6396990"/>
            <a:ext cx="748665" cy="4006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증상부위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Sregion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 rot="0" flipH="1">
            <a:off x="1851025" y="5814695"/>
            <a:ext cx="594995" cy="5480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rot="0">
            <a:off x="2444750" y="5814695"/>
            <a:ext cx="557530" cy="55054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>
            <a:spLocks/>
          </p:cNvSpPr>
          <p:nvPr/>
        </p:nvSpPr>
        <p:spPr>
          <a:xfrm rot="0">
            <a:off x="5997575" y="1454150"/>
            <a:ext cx="97790" cy="2152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N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rot="0" flipH="1" flipV="1">
            <a:off x="510540" y="1753870"/>
            <a:ext cx="1212850" cy="1270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>
            <a:spLocks/>
          </p:cNvSpPr>
          <p:nvPr/>
        </p:nvSpPr>
        <p:spPr>
          <a:xfrm rot="0">
            <a:off x="536575" y="1336675"/>
            <a:ext cx="1074420" cy="4006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네오에서 환자정보 받음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2" name="TextBox 131"/>
          <p:cNvSpPr txBox="1">
            <a:spLocks/>
          </p:cNvSpPr>
          <p:nvPr/>
        </p:nvSpPr>
        <p:spPr>
          <a:xfrm rot="0">
            <a:off x="1720850" y="3279775"/>
            <a:ext cx="1403985" cy="522604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증상최신화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updateSymtom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rot="0" flipH="1">
            <a:off x="2420620" y="2120900"/>
            <a:ext cx="4445" cy="88709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endCxn id="158" idx="1"/>
          </p:cNvCxnSpPr>
          <p:nvPr/>
        </p:nvCxnSpPr>
        <p:spPr>
          <a:xfrm rot="0" flipV="1">
            <a:off x="114935" y="3526155"/>
            <a:ext cx="1297305" cy="16510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>
            <a:spLocks/>
          </p:cNvSpPr>
          <p:nvPr/>
        </p:nvSpPr>
        <p:spPr>
          <a:xfrm rot="0">
            <a:off x="114935" y="3094355"/>
            <a:ext cx="1384300" cy="4006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네오에서 설문결과의 증상들을 받아옴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50" name="다이아몬드 149"/>
          <p:cNvSpPr>
            <a:spLocks/>
          </p:cNvSpPr>
          <p:nvPr/>
        </p:nvSpPr>
        <p:spPr>
          <a:xfrm rot="0">
            <a:off x="4615180" y="1344295"/>
            <a:ext cx="1322705" cy="775970"/>
          </a:xfrm>
          <a:prstGeom prst="diamond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58" name="다이아몬드 157"/>
          <p:cNvSpPr>
            <a:spLocks/>
          </p:cNvSpPr>
          <p:nvPr/>
        </p:nvSpPr>
        <p:spPr>
          <a:xfrm rot="0">
            <a:off x="1412240" y="3006725"/>
            <a:ext cx="2017395" cy="1038860"/>
          </a:xfrm>
          <a:prstGeom prst="diamond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63" name="직선 화살표 연결선 162"/>
          <p:cNvCxnSpPr/>
          <p:nvPr/>
        </p:nvCxnSpPr>
        <p:spPr>
          <a:xfrm rot="0">
            <a:off x="2420620" y="4044950"/>
            <a:ext cx="3175" cy="1219200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 rot="0">
            <a:off x="3018155" y="5533390"/>
            <a:ext cx="1196340" cy="825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>
            <a:spLocks/>
          </p:cNvSpPr>
          <p:nvPr/>
        </p:nvSpPr>
        <p:spPr>
          <a:xfrm rot="0">
            <a:off x="2519680" y="2763520"/>
            <a:ext cx="84455" cy="2159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N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5" name="TextBox 184"/>
          <p:cNvSpPr txBox="1">
            <a:spLocks/>
          </p:cNvSpPr>
          <p:nvPr/>
        </p:nvSpPr>
        <p:spPr>
          <a:xfrm rot="0">
            <a:off x="2495550" y="4138295"/>
            <a:ext cx="84455" cy="2159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N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6" name="다이아몬드 185"/>
          <p:cNvSpPr>
            <a:spLocks/>
          </p:cNvSpPr>
          <p:nvPr/>
        </p:nvSpPr>
        <p:spPr>
          <a:xfrm rot="0">
            <a:off x="4213860" y="5012055"/>
            <a:ext cx="1965960" cy="1057910"/>
          </a:xfrm>
          <a:prstGeom prst="diamond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7" name="TextBox 186"/>
          <p:cNvSpPr txBox="1">
            <a:spLocks/>
          </p:cNvSpPr>
          <p:nvPr/>
        </p:nvSpPr>
        <p:spPr>
          <a:xfrm rot="0">
            <a:off x="4608830" y="5342890"/>
            <a:ext cx="1125220" cy="5238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룰동작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MakeDrools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95" name="직선 화살표 연결선 194"/>
          <p:cNvCxnSpPr>
            <a:endCxn id="20" idx="1"/>
          </p:cNvCxnSpPr>
          <p:nvPr/>
        </p:nvCxnSpPr>
        <p:spPr>
          <a:xfrm rot="0" flipV="1">
            <a:off x="6179185" y="5528945"/>
            <a:ext cx="712470" cy="12700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다이아몬드 231"/>
          <p:cNvSpPr>
            <a:spLocks/>
          </p:cNvSpPr>
          <p:nvPr/>
        </p:nvSpPr>
        <p:spPr>
          <a:xfrm rot="0">
            <a:off x="6875780" y="3021330"/>
            <a:ext cx="1417320" cy="687070"/>
          </a:xfrm>
          <a:prstGeom prst="diamond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33" name="TextBox 232"/>
          <p:cNvSpPr txBox="1">
            <a:spLocks/>
          </p:cNvSpPr>
          <p:nvPr/>
        </p:nvSpPr>
        <p:spPr>
          <a:xfrm rot="0">
            <a:off x="6999605" y="3159125"/>
            <a:ext cx="1187450" cy="4000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진단처방보완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Updaterules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34" name="타원 233"/>
          <p:cNvSpPr>
            <a:spLocks/>
          </p:cNvSpPr>
          <p:nvPr/>
        </p:nvSpPr>
        <p:spPr>
          <a:xfrm rot="0">
            <a:off x="6071235" y="6264275"/>
            <a:ext cx="829310" cy="47625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36" name="TextBox 235"/>
          <p:cNvSpPr txBox="1">
            <a:spLocks/>
          </p:cNvSpPr>
          <p:nvPr/>
        </p:nvSpPr>
        <p:spPr>
          <a:xfrm rot="0">
            <a:off x="6094730" y="6353810"/>
            <a:ext cx="82931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맑은 고딕" charset="0"/>
                <a:ea typeface="맑은 고딕" charset="0"/>
              </a:rPr>
              <a:t>Rule ID</a:t>
            </a:r>
            <a:endParaRPr lang="ko-KR" altLang="en-US" sz="14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 rot="0" flipH="1">
            <a:off x="6485255" y="5896610"/>
            <a:ext cx="1108710" cy="36830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타원 239"/>
          <p:cNvSpPr>
            <a:spLocks/>
          </p:cNvSpPr>
          <p:nvPr/>
        </p:nvSpPr>
        <p:spPr>
          <a:xfrm rot="0">
            <a:off x="7011670" y="6273800"/>
            <a:ext cx="1108710" cy="51752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41" name="TextBox 240"/>
          <p:cNvSpPr txBox="1">
            <a:spLocks/>
          </p:cNvSpPr>
          <p:nvPr/>
        </p:nvSpPr>
        <p:spPr>
          <a:xfrm rot="0">
            <a:off x="7121525" y="6278245"/>
            <a:ext cx="1056640" cy="522604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맑은 고딕" charset="0"/>
                <a:ea typeface="맑은 고딕" charset="0"/>
              </a:rPr>
              <a:t>Rule증상</a:t>
            </a:r>
            <a:endParaRPr lang="ko-KR" altLang="en-US" sz="14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맑은 고딕" charset="0"/>
                <a:ea typeface="맑은 고딕" charset="0"/>
              </a:rPr>
              <a:t>Rsymtom</a:t>
            </a:r>
            <a:endParaRPr lang="ko-KR" altLang="en-US" sz="14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243" name="직선 연결선 242"/>
          <p:cNvCxnSpPr/>
          <p:nvPr/>
        </p:nvCxnSpPr>
        <p:spPr>
          <a:xfrm rot="0" flipH="1">
            <a:off x="7508875" y="5896610"/>
            <a:ext cx="84455" cy="37782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타원 248"/>
          <p:cNvSpPr>
            <a:spLocks/>
          </p:cNvSpPr>
          <p:nvPr/>
        </p:nvSpPr>
        <p:spPr>
          <a:xfrm rot="0">
            <a:off x="8198485" y="6305550"/>
            <a:ext cx="829310" cy="47625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50" name="TextBox 249"/>
          <p:cNvSpPr txBox="1">
            <a:spLocks/>
          </p:cNvSpPr>
          <p:nvPr/>
        </p:nvSpPr>
        <p:spPr>
          <a:xfrm rot="0">
            <a:off x="8221980" y="6394450"/>
            <a:ext cx="94932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맑은 고딕" charset="0"/>
                <a:ea typeface="맑은 고딕" charset="0"/>
              </a:rPr>
              <a:t>Ruleflag</a:t>
            </a:r>
            <a:endParaRPr lang="ko-KR" altLang="en-US" sz="14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252" name="직선 연결선 251"/>
          <p:cNvCxnSpPr/>
          <p:nvPr/>
        </p:nvCxnSpPr>
        <p:spPr>
          <a:xfrm rot="0">
            <a:off x="7592695" y="5868035"/>
            <a:ext cx="1020445" cy="43815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타원 252"/>
          <p:cNvSpPr>
            <a:spLocks/>
          </p:cNvSpPr>
          <p:nvPr/>
        </p:nvSpPr>
        <p:spPr>
          <a:xfrm rot="0">
            <a:off x="9097010" y="6285865"/>
            <a:ext cx="790575" cy="47625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54" name="TextBox 253"/>
          <p:cNvSpPr txBox="1">
            <a:spLocks/>
          </p:cNvSpPr>
          <p:nvPr/>
        </p:nvSpPr>
        <p:spPr>
          <a:xfrm rot="0">
            <a:off x="9097010" y="6338570"/>
            <a:ext cx="88392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맑은 고딕" charset="0"/>
                <a:ea typeface="맑은 고딕" charset="0"/>
              </a:rPr>
              <a:t>rulemin</a:t>
            </a:r>
            <a:endParaRPr lang="ko-KR" altLang="en-US" sz="1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55" name="타원 254"/>
          <p:cNvSpPr>
            <a:spLocks/>
          </p:cNvSpPr>
          <p:nvPr/>
        </p:nvSpPr>
        <p:spPr>
          <a:xfrm rot="0">
            <a:off x="9972040" y="6254115"/>
            <a:ext cx="790575" cy="47625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56" name="TextBox 255"/>
          <p:cNvSpPr txBox="1">
            <a:spLocks/>
          </p:cNvSpPr>
          <p:nvPr/>
        </p:nvSpPr>
        <p:spPr>
          <a:xfrm rot="0">
            <a:off x="9972040" y="6306820"/>
            <a:ext cx="88392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맑은 고딕" charset="0"/>
                <a:ea typeface="맑은 고딕" charset="0"/>
              </a:rPr>
              <a:t>rulemax</a:t>
            </a:r>
            <a:endParaRPr lang="ko-KR" altLang="en-US" sz="14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258" name="직선 연결선 257"/>
          <p:cNvCxnSpPr/>
          <p:nvPr/>
        </p:nvCxnSpPr>
        <p:spPr>
          <a:xfrm rot="0">
            <a:off x="7592695" y="5896610"/>
            <a:ext cx="1899285" cy="39052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rot="0">
            <a:off x="7592695" y="5868035"/>
            <a:ext cx="2774315" cy="38671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>
            <a:endCxn id="232" idx="1"/>
          </p:cNvCxnSpPr>
          <p:nvPr/>
        </p:nvCxnSpPr>
        <p:spPr>
          <a:xfrm rot="0" flipH="1">
            <a:off x="6875780" y="2084070"/>
            <a:ext cx="713740" cy="1281430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다이아몬드 271"/>
          <p:cNvSpPr>
            <a:spLocks/>
          </p:cNvSpPr>
          <p:nvPr/>
        </p:nvSpPr>
        <p:spPr>
          <a:xfrm rot="0">
            <a:off x="9529445" y="1339850"/>
            <a:ext cx="1250315" cy="751205"/>
          </a:xfrm>
          <a:prstGeom prst="diamond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274" name="직선 화살표 연결선 273"/>
          <p:cNvCxnSpPr/>
          <p:nvPr/>
        </p:nvCxnSpPr>
        <p:spPr>
          <a:xfrm rot="0" flipV="1">
            <a:off x="10142220" y="2090419"/>
            <a:ext cx="12700" cy="49339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직사각형 274"/>
          <p:cNvSpPr>
            <a:spLocks/>
          </p:cNvSpPr>
          <p:nvPr/>
        </p:nvSpPr>
        <p:spPr>
          <a:xfrm rot="0">
            <a:off x="9460865" y="2583180"/>
            <a:ext cx="1363980" cy="80454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97" name="TextBox 296"/>
          <p:cNvSpPr txBox="1">
            <a:spLocks/>
          </p:cNvSpPr>
          <p:nvPr/>
        </p:nvSpPr>
        <p:spPr>
          <a:xfrm rot="0">
            <a:off x="9559925" y="2794635"/>
            <a:ext cx="1141730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평가된룰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Evaluatedrule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299" name="직선 화살표 연결선 298"/>
          <p:cNvCxnSpPr>
            <a:stCxn id="14" idx="3"/>
            <a:endCxn id="272" idx="1"/>
          </p:cNvCxnSpPr>
          <p:nvPr/>
        </p:nvCxnSpPr>
        <p:spPr>
          <a:xfrm rot="0" flipV="1">
            <a:off x="8655685" y="1715135"/>
            <a:ext cx="874395" cy="2540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타원 299"/>
          <p:cNvSpPr>
            <a:spLocks/>
          </p:cNvSpPr>
          <p:nvPr/>
        </p:nvSpPr>
        <p:spPr>
          <a:xfrm rot="0">
            <a:off x="11059160" y="2508250"/>
            <a:ext cx="1095375" cy="44640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01" name="TextBox 300"/>
          <p:cNvSpPr txBox="1">
            <a:spLocks/>
          </p:cNvSpPr>
          <p:nvPr/>
        </p:nvSpPr>
        <p:spPr>
          <a:xfrm rot="0">
            <a:off x="11048365" y="2572385"/>
            <a:ext cx="1053465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평가번호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Evalnumber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02" name="타원 301"/>
          <p:cNvSpPr>
            <a:spLocks/>
          </p:cNvSpPr>
          <p:nvPr/>
        </p:nvSpPr>
        <p:spPr>
          <a:xfrm rot="0">
            <a:off x="11047095" y="2971165"/>
            <a:ext cx="1095375" cy="44640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03" name="TextBox 302"/>
          <p:cNvSpPr txBox="1">
            <a:spLocks/>
          </p:cNvSpPr>
          <p:nvPr/>
        </p:nvSpPr>
        <p:spPr>
          <a:xfrm rot="0">
            <a:off x="11036300" y="3034665"/>
            <a:ext cx="1053465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평가일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Evaldate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04" name="타원 303"/>
          <p:cNvSpPr>
            <a:spLocks/>
          </p:cNvSpPr>
          <p:nvPr/>
        </p:nvSpPr>
        <p:spPr>
          <a:xfrm rot="0">
            <a:off x="11040745" y="3450590"/>
            <a:ext cx="1095375" cy="44640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05" name="TextBox 304"/>
          <p:cNvSpPr txBox="1">
            <a:spLocks/>
          </p:cNvSpPr>
          <p:nvPr/>
        </p:nvSpPr>
        <p:spPr>
          <a:xfrm rot="0">
            <a:off x="11029950" y="3514090"/>
            <a:ext cx="1053465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평가점수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EvalScore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06" name="타원 305"/>
          <p:cNvSpPr>
            <a:spLocks/>
          </p:cNvSpPr>
          <p:nvPr/>
        </p:nvSpPr>
        <p:spPr>
          <a:xfrm rot="0">
            <a:off x="11040745" y="3934460"/>
            <a:ext cx="1095375" cy="44640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07" name="TextBox 306"/>
          <p:cNvSpPr txBox="1">
            <a:spLocks/>
          </p:cNvSpPr>
          <p:nvPr/>
        </p:nvSpPr>
        <p:spPr>
          <a:xfrm rot="0">
            <a:off x="11029950" y="3998595"/>
            <a:ext cx="1053465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평가코멘트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Evalcomment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08" name="타원 307"/>
          <p:cNvSpPr>
            <a:spLocks/>
          </p:cNvSpPr>
          <p:nvPr/>
        </p:nvSpPr>
        <p:spPr>
          <a:xfrm rot="0">
            <a:off x="11070590" y="4369435"/>
            <a:ext cx="1095375" cy="44640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09" name="TextBox 308"/>
          <p:cNvSpPr txBox="1">
            <a:spLocks/>
          </p:cNvSpPr>
          <p:nvPr/>
        </p:nvSpPr>
        <p:spPr>
          <a:xfrm rot="0">
            <a:off x="11059795" y="4432935"/>
            <a:ext cx="1053465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룰수정여부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Modify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311" name="직선 연결선 310"/>
          <p:cNvCxnSpPr/>
          <p:nvPr/>
        </p:nvCxnSpPr>
        <p:spPr>
          <a:xfrm rot="0" flipV="1">
            <a:off x="10824210" y="2772410"/>
            <a:ext cx="224790" cy="21336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312"/>
          <p:cNvCxnSpPr/>
          <p:nvPr/>
        </p:nvCxnSpPr>
        <p:spPr>
          <a:xfrm rot="0">
            <a:off x="10824210" y="2985135"/>
            <a:ext cx="212725" cy="24955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/>
          <p:cNvCxnSpPr/>
          <p:nvPr/>
        </p:nvCxnSpPr>
        <p:spPr>
          <a:xfrm rot="0">
            <a:off x="10824210" y="2985135"/>
            <a:ext cx="206375" cy="72898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/>
          <p:cNvCxnSpPr/>
          <p:nvPr/>
        </p:nvCxnSpPr>
        <p:spPr>
          <a:xfrm rot="0">
            <a:off x="10824210" y="2985135"/>
            <a:ext cx="206375" cy="121348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/>
          <p:cNvCxnSpPr/>
          <p:nvPr/>
        </p:nvCxnSpPr>
        <p:spPr>
          <a:xfrm rot="0">
            <a:off x="10824210" y="2985135"/>
            <a:ext cx="236220" cy="164846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>
            <a:spLocks/>
          </p:cNvSpPr>
          <p:nvPr/>
        </p:nvSpPr>
        <p:spPr>
          <a:xfrm rot="0">
            <a:off x="6265545" y="5251450"/>
            <a:ext cx="84455" cy="2152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N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23" name="TextBox 322"/>
          <p:cNvSpPr txBox="1">
            <a:spLocks/>
          </p:cNvSpPr>
          <p:nvPr/>
        </p:nvSpPr>
        <p:spPr>
          <a:xfrm rot="0">
            <a:off x="4006215" y="5308600"/>
            <a:ext cx="84455" cy="2159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N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 rot="0">
            <a:off x="4517390" y="1459865"/>
            <a:ext cx="84455" cy="2159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N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25" name="TextBox 324"/>
          <p:cNvSpPr txBox="1">
            <a:spLocks/>
          </p:cNvSpPr>
          <p:nvPr/>
        </p:nvSpPr>
        <p:spPr>
          <a:xfrm rot="0">
            <a:off x="10234295" y="2076450"/>
            <a:ext cx="84455" cy="2152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N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27" name="TextBox 326"/>
          <p:cNvSpPr txBox="1">
            <a:spLocks/>
          </p:cNvSpPr>
          <p:nvPr/>
        </p:nvSpPr>
        <p:spPr>
          <a:xfrm rot="0">
            <a:off x="9996805" y="1062990"/>
            <a:ext cx="80645" cy="2152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1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28" name="다이아몬드 327"/>
          <p:cNvSpPr>
            <a:spLocks/>
          </p:cNvSpPr>
          <p:nvPr/>
        </p:nvSpPr>
        <p:spPr>
          <a:xfrm rot="0">
            <a:off x="9416415" y="4855845"/>
            <a:ext cx="1417320" cy="687070"/>
          </a:xfrm>
          <a:prstGeom prst="diamond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9" name="TextBox 328"/>
          <p:cNvSpPr txBox="1">
            <a:spLocks/>
          </p:cNvSpPr>
          <p:nvPr/>
        </p:nvSpPr>
        <p:spPr>
          <a:xfrm rot="0">
            <a:off x="9540240" y="4993640"/>
            <a:ext cx="118745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룰업그레이드</a:t>
            </a:r>
            <a:endParaRPr lang="ko-KR" altLang="en-US" sz="12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Upgraderules</a:t>
            </a:r>
            <a:endParaRPr lang="ko-KR" altLang="en-US" sz="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0" name="TextBox 329"/>
          <p:cNvSpPr txBox="1">
            <a:spLocks/>
          </p:cNvSpPr>
          <p:nvPr/>
        </p:nvSpPr>
        <p:spPr>
          <a:xfrm rot="0">
            <a:off x="9952355" y="5591175"/>
            <a:ext cx="84455" cy="2152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1" name="TextBox 330"/>
          <p:cNvSpPr txBox="1">
            <a:spLocks/>
          </p:cNvSpPr>
          <p:nvPr/>
        </p:nvSpPr>
        <p:spPr>
          <a:xfrm rot="0">
            <a:off x="10190480" y="4667250"/>
            <a:ext cx="84455" cy="2152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2" name="도형 331"/>
          <p:cNvCxnSpPr>
            <a:stCxn id="328" idx="0"/>
            <a:endCxn id="275" idx="2"/>
          </p:cNvCxnSpPr>
          <p:nvPr/>
        </p:nvCxnSpPr>
        <p:spPr>
          <a:xfrm rot="0" flipV="1">
            <a:off x="10124440" y="3387090"/>
            <a:ext cx="18415" cy="1469390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도형 332"/>
          <p:cNvCxnSpPr>
            <a:stCxn id="328" idx="2"/>
            <a:endCxn id="20" idx="3"/>
          </p:cNvCxnSpPr>
          <p:nvPr/>
        </p:nvCxnSpPr>
        <p:spPr>
          <a:xfrm rot="0" flipH="1" flipV="1">
            <a:off x="8294370" y="5528945"/>
            <a:ext cx="1830705" cy="13970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도형 333"/>
          <p:cNvSpPr>
            <a:spLocks/>
          </p:cNvSpPr>
          <p:nvPr/>
        </p:nvSpPr>
        <p:spPr>
          <a:xfrm rot="0">
            <a:off x="6565900" y="3851275"/>
            <a:ext cx="834390" cy="44132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35" name="텍스트 상자 334"/>
          <p:cNvSpPr txBox="1">
            <a:spLocks/>
          </p:cNvSpPr>
          <p:nvPr/>
        </p:nvSpPr>
        <p:spPr>
          <a:xfrm rot="0">
            <a:off x="6548120" y="3851275"/>
            <a:ext cx="91757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최종진단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lastDignosys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36" name="도형 335"/>
          <p:cNvSpPr>
            <a:spLocks/>
          </p:cNvSpPr>
          <p:nvPr/>
        </p:nvSpPr>
        <p:spPr>
          <a:xfrm rot="0">
            <a:off x="7708900" y="3768090"/>
            <a:ext cx="1048385" cy="47625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37" name="텍스트 상자 336"/>
          <p:cNvSpPr txBox="1">
            <a:spLocks/>
          </p:cNvSpPr>
          <p:nvPr/>
        </p:nvSpPr>
        <p:spPr>
          <a:xfrm rot="0">
            <a:off x="7740650" y="3780155"/>
            <a:ext cx="111950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최종처방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lastPrescription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8" name="도형 337"/>
          <p:cNvCxnSpPr>
            <a:endCxn id="232" idx="2"/>
          </p:cNvCxnSpPr>
          <p:nvPr/>
        </p:nvCxnSpPr>
        <p:spPr>
          <a:xfrm rot="0" flipV="1">
            <a:off x="7018655" y="3707765"/>
            <a:ext cx="565785" cy="1320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도형 338"/>
          <p:cNvCxnSpPr>
            <a:stCxn id="232" idx="2"/>
            <a:endCxn id="337" idx="0"/>
          </p:cNvCxnSpPr>
          <p:nvPr/>
        </p:nvCxnSpPr>
        <p:spPr>
          <a:xfrm rot="0">
            <a:off x="7583805" y="3707765"/>
            <a:ext cx="716915" cy="7302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도형 339"/>
          <p:cNvCxnSpPr>
            <a:stCxn id="14" idx="2"/>
            <a:endCxn id="186" idx="0"/>
          </p:cNvCxnSpPr>
          <p:nvPr/>
        </p:nvCxnSpPr>
        <p:spPr>
          <a:xfrm rot="0" flipH="1">
            <a:off x="5196205" y="2084070"/>
            <a:ext cx="2393950" cy="2928620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>
            <a:spLocks/>
          </p:cNvSpPr>
          <p:nvPr/>
        </p:nvSpPr>
        <p:spPr>
          <a:xfrm rot="0">
            <a:off x="5185410" y="4701540"/>
            <a:ext cx="84455" cy="2159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2" name="도형 341"/>
          <p:cNvCxnSpPr>
            <a:stCxn id="14" idx="2"/>
            <a:endCxn id="232" idx="3"/>
          </p:cNvCxnSpPr>
          <p:nvPr/>
        </p:nvCxnSpPr>
        <p:spPr>
          <a:xfrm rot="0">
            <a:off x="7589520" y="2084070"/>
            <a:ext cx="703580" cy="1281430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8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74</Paragraphs>
  <Words>81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Junyeong</dc:creator>
  <cp:lastModifiedBy>(컴퓨터공학부) 류준영</cp:lastModifiedBy>
  <dc:title>PowerPoint 프레젠테이션</dc:title>
  <dcterms:modified xsi:type="dcterms:W3CDTF">2018-02-01T09:12:16Z</dcterms:modified>
</cp:coreProperties>
</file>