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8e610ad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8e610ad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CI: </a:t>
            </a:r>
            <a:r>
              <a:rPr b="1" lang="ko" sz="900">
                <a:solidFill>
                  <a:srgbClr val="666666"/>
                </a:solidFill>
                <a:latin typeface="Dotum"/>
                <a:ea typeface="Dotum"/>
                <a:cs typeface="Dotum"/>
                <a:sym typeface="Dotum"/>
              </a:rPr>
              <a:t>Continuous Integration System </a:t>
            </a:r>
            <a:r>
              <a:rPr lang="ko"/>
              <a:t>지속</a:t>
            </a:r>
            <a:r>
              <a:rPr lang="ko"/>
              <a:t>적 통합 시스템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예시 : git commit 여러번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88e610ad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88e610ad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</a:t>
            </a:r>
            <a:r>
              <a:rPr lang="ko"/>
              <a:t>에 의존하던 데이터에 의존하던 테스트를 작성하자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88e610ad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88e610ad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88e610ad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88e610ad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8e610a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8e610a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</a:t>
            </a:r>
            <a:r>
              <a:rPr lang="ko"/>
              <a:t>를 짤 때 테스트 코드를 작성하지 않는 대부분의 이유는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88e610a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88e610a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88e610ad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88e610ad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HIV 약물 내성을 예측하는 코드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88e610ad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88e610a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테스트코드를 각각의 함수에 대해 작성 가능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완벽</a:t>
            </a:r>
            <a:r>
              <a:rPr lang="ko"/>
              <a:t>한 테스트 코드는 아님. featurize()에서 input을 문자가 아닌 다른 값이 입력이되면 프로그램이 중단되는 오류가 발생함. 좀 더 강력하게 만든다면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88e610ad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88e610ad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예외처리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pytest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88e610ad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88e610ad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pytest 추</a:t>
            </a:r>
            <a:r>
              <a:rPr lang="ko"/>
              <a:t>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fixture :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DB가 필요해서 어떤 내용들을 테스트 할 때만 DB에 넣어서 확인, 특정 파일을 테스팅 할 때 필요하다면 특정 파일들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88e610ad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88e610ad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플랫폼이 구축됨에 따라 데이터 요구 사항이 변화한다</a:t>
            </a:r>
            <a:endParaRPr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사람이 읽기 쉬운 데이터 형태로 정규화해야함</a:t>
            </a:r>
            <a:endParaRPr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코드뿐만 아니라 데이터도 테스트해야합니다.</a:t>
            </a:r>
            <a:endParaRPr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88e610ad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88e610ad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</a:t>
            </a:r>
            <a:r>
              <a:rPr lang="ko"/>
              <a:t>가 필요한 데이터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ricmjl.github.io/testing-for-data-scientists/#/12" TargetMode="External"/><Relationship Id="rId4" Type="http://schemas.openxmlformats.org/officeDocument/2006/relationships/hyperlink" Target="https://www.youtube.com/watch?v=5RKuHvZERLY" TargetMode="External"/><Relationship Id="rId5" Type="http://schemas.openxmlformats.org/officeDocument/2006/relationships/hyperlink" Target="https://www.bangseongbeom.com/unittest-vs-pytes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PyData Test Code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77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TEAMLAB 박원영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2020.01.25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Testing in data science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CI 시스템 만들기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테스</a:t>
            </a:r>
            <a:r>
              <a:rPr lang="ko"/>
              <a:t>트 검토 없이는 병합하지 않기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개발운영팀과 신뢰 쌓기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57100" y="1609650"/>
            <a:ext cx="5011200" cy="19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</a:t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4042175" y="1609650"/>
            <a:ext cx="5011200" cy="19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</a:t>
            </a: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4019825" y="2330175"/>
            <a:ext cx="1446600" cy="47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</a:t>
            </a:r>
            <a:r>
              <a:rPr lang="ko"/>
              <a:t>다.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</a:t>
            </a:r>
            <a:r>
              <a:rPr lang="ko"/>
              <a:t>고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https://ericmjl.github.io/testing-for-data-scientists/#/12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https://www.youtube.com/watch?v=5RKuHvZERLY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https://www.bangseongbeom.com/unittest-vs-pytest.html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 Code</a:t>
            </a:r>
            <a:r>
              <a:rPr lang="ko"/>
              <a:t>를 작성하지 않는 이유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시간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작</a:t>
            </a:r>
            <a:r>
              <a:rPr lang="ko"/>
              <a:t>성 방법에 대한 무지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테스트 코드 중요성 의문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 Code를 작성해야 하는 이유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프로그램</a:t>
            </a:r>
            <a:r>
              <a:rPr lang="ko"/>
              <a:t>의 안전성 보장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버그 대응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배포 후 시간 절약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팀 생산성 향상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425" y="2788450"/>
            <a:ext cx="34290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HIV 약</a:t>
            </a:r>
            <a:r>
              <a:rPr lang="ko"/>
              <a:t>물 내성 예측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450" y="1108088"/>
            <a:ext cx="6740376" cy="31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 Code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8295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0" l="0" r="0" t="21451"/>
          <a:stretch/>
        </p:blipFill>
        <p:spPr>
          <a:xfrm>
            <a:off x="316463" y="3401397"/>
            <a:ext cx="7820025" cy="14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 Code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1552575"/>
            <a:ext cx="78486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pytest  VS  unittest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950" y="2009775"/>
            <a:ext cx="38671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500" y="2247900"/>
            <a:ext cx="40195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374500" y="3346175"/>
            <a:ext cx="601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unittest 보</a:t>
            </a:r>
            <a:r>
              <a:rPr lang="ko"/>
              <a:t>다 간결하고 편리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테스팅 프레임워크로써 장점 많음(픽스쳐, assert문 활용)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673650" y="4594075"/>
            <a:ext cx="474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fixture : </a:t>
            </a:r>
            <a:r>
              <a:rPr lang="ko" sz="1100">
                <a:solidFill>
                  <a:schemeClr val="dk1"/>
                </a:solidFill>
              </a:rPr>
              <a:t>테스팅을 하는데 필요한 부분/조건들을 미리 준비해놓은 리소스 혹은 코드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복잡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진화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데이</a:t>
            </a:r>
            <a:r>
              <a:rPr lang="ko"/>
              <a:t>터 관리 </a:t>
            </a:r>
            <a:r>
              <a:rPr lang="ko"/>
              <a:t>요구사</a:t>
            </a:r>
            <a:r>
              <a:rPr lang="ko"/>
              <a:t>항 변화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</a:t>
            </a:r>
            <a:r>
              <a:rPr lang="ko"/>
              <a:t> 데이터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column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column data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nullity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bounds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38" y="2696525"/>
            <a:ext cx="780097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