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8" r:id="rId9"/>
    <p:sldId id="269" r:id="rId10"/>
    <p:sldId id="270" r:id="rId11"/>
    <p:sldId id="271" r:id="rId12"/>
    <p:sldId id="264" r:id="rId13"/>
    <p:sldId id="265" r:id="rId14"/>
    <p:sldId id="272" r:id="rId15"/>
    <p:sldId id="273" r:id="rId16"/>
    <p:sldId id="266" r:id="rId17"/>
    <p:sldId id="274" r:id="rId18"/>
    <p:sldId id="275" r:id="rId19"/>
    <p:sldId id="276" r:id="rId20"/>
    <p:sldId id="267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E1FA6-1239-4FF6-9DDD-CE0120C3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0CCAD-E8BE-4FA6-A4D9-69A4C97E0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2AF79-2A6A-4A9F-A62E-E0259C89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79914-3D5C-4AF7-BE2A-D53C0ECD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99221-5B35-4073-94ED-0D0AD55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5E3E-16D0-4AAE-B406-FFE24245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A9BC7-165A-41E3-A183-0C5E0F18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20C92-1E20-42B5-8EE9-5168FEAE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15DB4-B2A8-4473-BDA9-5A32CF67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EFB13-63C0-43BD-93A4-FC614966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9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37FAD9-AFBC-4774-BA50-0FA60502F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90B4D-0200-4363-9F17-2C372344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FCB25-7BF1-4219-87FF-5E12A509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1EF8B-0729-44A5-A08D-E31B1705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F228B-9919-4BFD-B83A-20338605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95CC-DDEF-4067-B4EE-D52D3B99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FCDBF-1C00-4CCB-BAA5-D925A299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37D90-416F-4A3A-A004-90F8CC49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C8B3A-F4D2-40E7-9379-107E0FE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931B3-F8F4-4C89-9286-AAB8FCFE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715A-5430-49CD-9328-33525892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CC9ED-466D-4BBF-9EB6-F5967150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2AE10-DF51-4026-9FE0-96BCF3C1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13D52-C1DE-4B1F-9A7E-C219A449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BA2CB-4FF9-4B2E-AD2F-327CBEA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B0080-622F-4304-8372-E2863B7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ACB39-FBA9-4617-A7CE-A23913AF5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5180E-F994-4A90-968B-2E492BEB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DC1F7-B03E-4E6E-B4FD-0C5E3306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555FB-B42C-4F8C-AF01-514C5751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EF600-936F-4214-AE24-C5A30DC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985E0-06D8-4F16-8173-97FC510E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E95FB-EB51-40B4-8423-85D58865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5473C-5FDC-4D94-B806-8356DD42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E76F63-CE8A-4E44-AEC2-6CD6B53A9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9A327-5DF7-425D-B176-7BFD8003F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46C272-4937-4F50-A460-BC4F80B3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FE8C4-AB72-4B9A-909A-4918492C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704EF1-E901-473A-AED4-5AC73D3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4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732F-477F-47FC-9657-64284D65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B8F531-9D02-44FA-8D88-3F68BC28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EFC43-7219-4BA9-B6BC-0F771262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CA095-7056-4406-864A-0D9FBDF8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4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22C24-58BD-4EFA-8587-8C06E3BC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96BACA-FD34-4EE2-B8D0-7DF762E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C81BA-4031-4905-885E-554F1DF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B9DBD-6B37-4AB7-8BC6-799B5364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A6922-36CB-4653-82D9-F85EE813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ACCE5-9228-4848-B4AD-0C2332C1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F8979-69EE-4063-A9EF-FDD73FDA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5F02B-2CE6-4B31-81D5-9F30F90B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276D5-698A-45E4-869F-97B11EF6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D9524-3237-4640-8D3C-4BDA01E5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25072-DB8E-4E26-A8F0-8DED58CAE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33380-8CC7-4E62-BE34-CEDE1FAF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AE46C-4964-42E4-AC75-5E53F475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C3C7E-50AE-46DD-8EE6-651A6A1C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07EAA-A9A9-43E2-B640-84E03AE1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9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03D200-D581-4A3F-9F4B-6021C316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EBD15-3193-4DB0-8963-4BC35E0F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0E9B3-D33F-4765-90F7-5E15FC8DD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9CDB-0A66-4B75-B56D-E5BA6EB504CB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85004-91C2-41A7-A4BE-B77B0B852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C95A-9D7A-4A02-AA90-BAEEA897D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660F-8535-475F-B99F-7FA28D6E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93D69-6F8C-4F29-92F7-9C2D08B3C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readability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0BC8A-2FE1-4A3D-A91B-8D8A64AC9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201834714 </a:t>
            </a:r>
            <a:r>
              <a:rPr lang="ko-KR" altLang="en-US" dirty="0"/>
              <a:t>학부생 박원영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447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E924-AD5F-42B7-8DE9-1AAEA58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Boy scout Rule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A47963-2D6D-4A48-ABB1-F96BBFFE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2472531"/>
            <a:ext cx="6572250" cy="3057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71DB6-F952-4C6F-BAC3-AF4E106249C9}"/>
              </a:ext>
            </a:extLst>
          </p:cNvPr>
          <p:cNvSpPr txBox="1"/>
          <p:nvPr/>
        </p:nvSpPr>
        <p:spPr>
          <a:xfrm>
            <a:off x="10441858" y="5147187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NO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9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E924-AD5F-42B7-8DE9-1AAEA58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Boy scout Rule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F9B6FCF-2AAB-4525-9309-7F3D792F7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692868"/>
            <a:ext cx="7629525" cy="371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C4CB5-428D-4E67-9111-0BF5ABCD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544009"/>
            <a:ext cx="7467600" cy="77152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3A2DE60-0504-4147-9FCF-9799E630D0D8}"/>
              </a:ext>
            </a:extLst>
          </p:cNvPr>
          <p:cNvSpPr/>
          <p:nvPr/>
        </p:nvSpPr>
        <p:spPr>
          <a:xfrm>
            <a:off x="5911645" y="3509208"/>
            <a:ext cx="368710" cy="589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15112-E82E-43A5-9319-56B4B5658284}"/>
              </a:ext>
            </a:extLst>
          </p:cNvPr>
          <p:cNvSpPr txBox="1"/>
          <p:nvPr/>
        </p:nvSpPr>
        <p:spPr>
          <a:xfrm>
            <a:off x="457201" y="2664810"/>
            <a:ext cx="272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매개변수 선언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32A23-B75F-4E0D-94AD-C45EED36B699}"/>
              </a:ext>
            </a:extLst>
          </p:cNvPr>
          <p:cNvSpPr txBox="1"/>
          <p:nvPr/>
        </p:nvSpPr>
        <p:spPr>
          <a:xfrm>
            <a:off x="457201" y="4745105"/>
            <a:ext cx="272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조건식 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036A0-845B-4D1C-AFB7-F565E06D017F}"/>
              </a:ext>
            </a:extLst>
          </p:cNvPr>
          <p:cNvSpPr txBox="1"/>
          <p:nvPr/>
        </p:nvSpPr>
        <p:spPr>
          <a:xfrm>
            <a:off x="10441858" y="5147187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YES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3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2D2FE-79C2-46D4-9A5C-B448C230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YANGI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931B9-1DEC-45E4-B54F-E1635372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You </a:t>
            </a:r>
            <a:r>
              <a:rPr lang="en-US" altLang="ko-KR" dirty="0" err="1"/>
              <a:t>Arent</a:t>
            </a:r>
            <a:r>
              <a:rPr lang="en-US" altLang="ko-KR" dirty="0"/>
              <a:t> </a:t>
            </a:r>
            <a:r>
              <a:rPr lang="en-US" altLang="ko-KR" dirty="0" err="1"/>
              <a:t>Gonna</a:t>
            </a:r>
            <a:r>
              <a:rPr lang="en-US" altLang="ko-KR" dirty="0"/>
              <a:t> Need It (YANGI)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당장 필요할 때만 코드 구현하기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⇒ 구조 단순하게 작성 </a:t>
            </a:r>
            <a:r>
              <a:rPr lang="en-US" altLang="ko-KR" dirty="0"/>
              <a:t>(for </a:t>
            </a:r>
            <a:r>
              <a:rPr lang="ko-KR" altLang="en-US" dirty="0"/>
              <a:t>코드 변경 준비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사용하지 않는 함수</a:t>
            </a:r>
            <a:r>
              <a:rPr lang="en-US" altLang="ko-KR" dirty="0"/>
              <a:t>/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구현이 하나 이하인 추상화 레이어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상수값에</a:t>
            </a:r>
            <a:r>
              <a:rPr lang="ko-KR" altLang="en-US" dirty="0"/>
              <a:t> 대한 함수의 매개변수</a:t>
            </a:r>
            <a:r>
              <a:rPr lang="en-US" altLang="ko-KR" dirty="0"/>
              <a:t>, </a:t>
            </a:r>
            <a:r>
              <a:rPr lang="ko-KR" altLang="en-US" dirty="0"/>
              <a:t>주석 달기 등등</a:t>
            </a:r>
          </a:p>
        </p:txBody>
      </p:sp>
    </p:spTree>
    <p:extLst>
      <p:ext uri="{BB962C8B-B14F-4D97-AF65-F5344CB8AC3E}">
        <p14:creationId xmlns:p14="http://schemas.microsoft.com/office/powerpoint/2010/main" val="193660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1A0C8-4545-4685-8795-AF37F4BA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C3D44-9C58-4EA9-8D38-9168AA71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Keep It Simple Stupid (KISS)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구현기법 단순화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단순화 방법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library/framework/design</a:t>
            </a:r>
            <a:r>
              <a:rPr lang="ko-KR" altLang="en-US" dirty="0"/>
              <a:t>의 사용 제한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가능한 구현의 디폴트 사용</a:t>
            </a:r>
          </a:p>
        </p:txBody>
      </p:sp>
    </p:spTree>
    <p:extLst>
      <p:ext uri="{BB962C8B-B14F-4D97-AF65-F5344CB8AC3E}">
        <p14:creationId xmlns:p14="http://schemas.microsoft.com/office/powerpoint/2010/main" val="285230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1A0C8-4545-4685-8795-AF37F4BA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KISS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0013C2C-B89C-4CCD-A547-35A88475F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8900"/>
            <a:ext cx="5819775" cy="16002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96CAD1-BC0E-429C-BA8E-013C7B49C9D4}"/>
              </a:ext>
            </a:extLst>
          </p:cNvPr>
          <p:cNvCxnSpPr/>
          <p:nvPr/>
        </p:nvCxnSpPr>
        <p:spPr>
          <a:xfrm>
            <a:off x="1135626" y="4159045"/>
            <a:ext cx="33626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FF30F2-C912-4B6F-BE55-C724CB5C043A}"/>
              </a:ext>
            </a:extLst>
          </p:cNvPr>
          <p:cNvSpPr txBox="1"/>
          <p:nvPr/>
        </p:nvSpPr>
        <p:spPr>
          <a:xfrm>
            <a:off x="10441858" y="5147187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YES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3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1A0C8-4545-4685-8795-AF37F4BA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C3D44-9C58-4EA9-8D38-9168AA71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1BAD7-AF0F-452A-BDE2-01018590C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8200" y="1951665"/>
            <a:ext cx="6315075" cy="1847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9D5484-1F4B-4956-9E4D-821122C4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3757"/>
            <a:ext cx="640080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A818D-F5AF-4FE2-AB52-1AE68BFDA10D}"/>
              </a:ext>
            </a:extLst>
          </p:cNvPr>
          <p:cNvSpPr txBox="1"/>
          <p:nvPr/>
        </p:nvSpPr>
        <p:spPr>
          <a:xfrm>
            <a:off x="10441858" y="5147187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NO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9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A2BC-631A-4B00-A6DB-1EDBFA0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Responsibility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978CD-1759-40C9-9595-70703D38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클래스는 오직 </a:t>
            </a:r>
            <a:r>
              <a:rPr lang="en-US" altLang="ko-KR" dirty="0"/>
              <a:t>1</a:t>
            </a:r>
            <a:r>
              <a:rPr lang="ko-KR" altLang="en-US" dirty="0"/>
              <a:t>가지 이유만으로 변경해야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</a:p>
          <a:p>
            <a:pPr marL="0" indent="0">
              <a:buNone/>
            </a:pPr>
            <a:r>
              <a:rPr lang="ko-KR" altLang="en-US" sz="2300" dirty="0"/>
              <a:t>클래스 </a:t>
            </a:r>
            <a:r>
              <a:rPr lang="en-US" altLang="ko-KR" sz="2300" dirty="0"/>
              <a:t>=&gt; </a:t>
            </a:r>
            <a:r>
              <a:rPr lang="ko-KR" altLang="en-US" sz="2300" dirty="0"/>
              <a:t>사용자</a:t>
            </a:r>
            <a:r>
              <a:rPr lang="en-US" altLang="ko-KR" sz="2300" dirty="0"/>
              <a:t> </a:t>
            </a:r>
            <a:r>
              <a:rPr lang="ko-KR" altLang="en-US" sz="2300" dirty="0"/>
              <a:t>정보의 구조</a:t>
            </a:r>
            <a:r>
              <a:rPr lang="en-US" altLang="ko-KR" sz="2300" dirty="0"/>
              <a:t>(</a:t>
            </a:r>
            <a:r>
              <a:rPr lang="ko-KR" altLang="en-US" sz="2300" dirty="0"/>
              <a:t>이름</a:t>
            </a:r>
            <a:r>
              <a:rPr lang="en-US" altLang="ko-KR" sz="2300" dirty="0"/>
              <a:t>,</a:t>
            </a:r>
            <a:r>
              <a:rPr lang="ko-KR" altLang="en-US" sz="2300" dirty="0"/>
              <a:t>메일주소</a:t>
            </a:r>
            <a:r>
              <a:rPr lang="en-US" altLang="ko-KR" sz="2300" dirty="0"/>
              <a:t>) + </a:t>
            </a:r>
            <a:r>
              <a:rPr lang="ko-KR" altLang="en-US" sz="2300" dirty="0"/>
              <a:t>집합</a:t>
            </a:r>
            <a:r>
              <a:rPr lang="en-US" altLang="ko-KR" sz="2300" dirty="0"/>
              <a:t>(</a:t>
            </a:r>
            <a:r>
              <a:rPr lang="ko-KR" altLang="en-US" sz="2300" dirty="0"/>
              <a:t>등록완료 사용자 리스트</a:t>
            </a:r>
            <a:r>
              <a:rPr lang="en-US" altLang="ko-KR" sz="2300" dirty="0"/>
              <a:t>)</a:t>
            </a:r>
          </a:p>
          <a:p>
            <a:pPr marL="0" indent="0">
              <a:buNone/>
            </a:pP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71971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A2BC-631A-4B00-A6DB-1EDBFA0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Responsibility principle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5A01A2-287D-4465-81BA-1B8B4C39A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2877344"/>
            <a:ext cx="6457950" cy="224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B3675-63A8-4E3C-8DD5-1AA9EF132052}"/>
              </a:ext>
            </a:extLst>
          </p:cNvPr>
          <p:cNvSpPr txBox="1"/>
          <p:nvPr/>
        </p:nvSpPr>
        <p:spPr>
          <a:xfrm>
            <a:off x="10441858" y="5147187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NO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3E898E8F-8170-4922-9443-8781EA5F9858}"/>
              </a:ext>
            </a:extLst>
          </p:cNvPr>
          <p:cNvSpPr/>
          <p:nvPr/>
        </p:nvSpPr>
        <p:spPr>
          <a:xfrm>
            <a:off x="3276600" y="4467225"/>
            <a:ext cx="152400" cy="266700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76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A2BC-631A-4B00-A6DB-1EDBFA0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Responsibility principle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052C6E6-0AA5-4EE9-BD4E-6C20BE4CD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996406"/>
            <a:ext cx="7010400" cy="2009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DA8FF-C5B2-48ED-9D74-179BFAF4C2E3}"/>
              </a:ext>
            </a:extLst>
          </p:cNvPr>
          <p:cNvSpPr txBox="1"/>
          <p:nvPr/>
        </p:nvSpPr>
        <p:spPr>
          <a:xfrm>
            <a:off x="10441858" y="5147187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YES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7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A2BC-631A-4B00-A6DB-1EDBFA0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Responsibility principle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76B18-D131-4180-9473-A2BC955E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책임을 </a:t>
            </a:r>
            <a:r>
              <a:rPr lang="ko-KR" altLang="en-US" dirty="0" err="1"/>
              <a:t>작게하기</a:t>
            </a:r>
            <a:r>
              <a:rPr lang="ko-KR" altLang="en-US" dirty="0"/>
              <a:t> 위한 분할 기준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각 엔티티에 대한 모델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각 계층과 구성요소에 대한 로직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각 대상 유형에 대한 유틸리티</a:t>
            </a:r>
          </a:p>
        </p:txBody>
      </p:sp>
    </p:spTree>
    <p:extLst>
      <p:ext uri="{BB962C8B-B14F-4D97-AF65-F5344CB8AC3E}">
        <p14:creationId xmlns:p14="http://schemas.microsoft.com/office/powerpoint/2010/main" val="32850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D5BC-89B2-4EC0-829D-3A4FA604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899BB-3597-4281-8396-4D3F6648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도입과 원칙</a:t>
            </a:r>
            <a:r>
              <a:rPr lang="en-US" altLang="ko-KR" b="1" dirty="0"/>
              <a:t>: </a:t>
            </a:r>
            <a:r>
              <a:rPr lang="ko-KR" altLang="en-US" b="1" dirty="0"/>
              <a:t>코드 가독성의 중요성</a:t>
            </a:r>
            <a:r>
              <a:rPr lang="en-US" altLang="ko-KR" b="1" dirty="0"/>
              <a:t>, </a:t>
            </a:r>
            <a:r>
              <a:rPr lang="ko-KR" altLang="en-US" b="1" dirty="0"/>
              <a:t>프로그래밍 원칙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명명</a:t>
            </a:r>
            <a:r>
              <a:rPr lang="en-US" altLang="ko-KR" dirty="0"/>
              <a:t>: </a:t>
            </a:r>
            <a:r>
              <a:rPr lang="ko-KR" altLang="en-US" dirty="0"/>
              <a:t>이름이 나타내는 내용</a:t>
            </a:r>
            <a:r>
              <a:rPr lang="en-US" altLang="ko-KR" dirty="0"/>
              <a:t>,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단어 선택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주석</a:t>
            </a:r>
            <a:r>
              <a:rPr lang="en-US" altLang="ko-KR" dirty="0"/>
              <a:t>: </a:t>
            </a:r>
            <a:r>
              <a:rPr lang="ko-KR" altLang="en-US" dirty="0"/>
              <a:t>문서화</a:t>
            </a:r>
            <a:r>
              <a:rPr lang="en-US" altLang="ko-KR" dirty="0"/>
              <a:t>, </a:t>
            </a:r>
            <a:r>
              <a:rPr lang="ko-KR" altLang="en-US" dirty="0"/>
              <a:t>인라인 주석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상태</a:t>
            </a:r>
            <a:r>
              <a:rPr lang="en-US" altLang="ko-KR" dirty="0"/>
              <a:t>: </a:t>
            </a:r>
            <a:r>
              <a:rPr lang="ko-KR" altLang="en-US" dirty="0"/>
              <a:t>상태 변환 관리</a:t>
            </a:r>
            <a:r>
              <a:rPr lang="en-US" altLang="ko-KR" dirty="0"/>
              <a:t>, </a:t>
            </a:r>
            <a:r>
              <a:rPr lang="ko-KR" altLang="en-US" dirty="0"/>
              <a:t>불필요한 상태 삭제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절차</a:t>
            </a:r>
            <a:r>
              <a:rPr lang="en-US" altLang="ko-KR" dirty="0"/>
              <a:t>: </a:t>
            </a:r>
            <a:r>
              <a:rPr lang="ko-KR" altLang="en-US" dirty="0"/>
              <a:t>함수 및 메서드 흐름 명시화 및 분리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의존성 </a:t>
            </a:r>
            <a:r>
              <a:rPr lang="en-US" altLang="ko-KR" dirty="0"/>
              <a:t>I: 2</a:t>
            </a:r>
            <a:r>
              <a:rPr lang="ko-KR" altLang="en-US" dirty="0"/>
              <a:t>가지 유형 사이의 의존도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의존성 </a:t>
            </a:r>
            <a:r>
              <a:rPr lang="en-US" altLang="ko-KR" dirty="0"/>
              <a:t>II: </a:t>
            </a:r>
            <a:r>
              <a:rPr lang="ko-KR" altLang="en-US" dirty="0"/>
              <a:t>의존성의 방향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 err="1"/>
              <a:t>명시성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리뷰</a:t>
            </a:r>
            <a:r>
              <a:rPr lang="en-US" altLang="ko-KR" dirty="0"/>
              <a:t>: </a:t>
            </a:r>
            <a:r>
              <a:rPr lang="ko-KR" altLang="en-US" dirty="0"/>
              <a:t>코드 리뷰 요청</a:t>
            </a:r>
            <a:r>
              <a:rPr lang="en-US" altLang="ko-KR" dirty="0"/>
              <a:t>, </a:t>
            </a:r>
            <a:r>
              <a:rPr lang="ko-KR" altLang="en-US" dirty="0"/>
              <a:t>리뷰 코멘트</a:t>
            </a:r>
          </a:p>
        </p:txBody>
      </p:sp>
    </p:spTree>
    <p:extLst>
      <p:ext uri="{BB962C8B-B14F-4D97-AF65-F5344CB8AC3E}">
        <p14:creationId xmlns:p14="http://schemas.microsoft.com/office/powerpoint/2010/main" val="146982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A681-976C-4C0C-ABE5-68B8F725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Premature Optimization is the root of all evil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916AC-50A1-4B51-B1CA-131C9D94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조기 최적화는 모든 악의 근원이다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652BBE-F8DD-4423-B26B-E771FA65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65" y="3592336"/>
            <a:ext cx="6829425" cy="276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F10D4B-41B6-4F6F-83DB-372248DB5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65" y="5034127"/>
            <a:ext cx="6715125" cy="27622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16CB121-7C49-4E01-8581-F9165FFAB04B}"/>
              </a:ext>
            </a:extLst>
          </p:cNvPr>
          <p:cNvSpPr/>
          <p:nvPr/>
        </p:nvSpPr>
        <p:spPr>
          <a:xfrm>
            <a:off x="4908140" y="4136231"/>
            <a:ext cx="368710" cy="589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61742-93BF-4244-BE38-3B96C476EEF3}"/>
              </a:ext>
            </a:extLst>
          </p:cNvPr>
          <p:cNvSpPr txBox="1"/>
          <p:nvPr/>
        </p:nvSpPr>
        <p:spPr>
          <a:xfrm>
            <a:off x="838200" y="3545782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0B4B8-241A-4BDD-BCC5-102561181247}"/>
              </a:ext>
            </a:extLst>
          </p:cNvPr>
          <p:cNvSpPr txBox="1"/>
          <p:nvPr/>
        </p:nvSpPr>
        <p:spPr>
          <a:xfrm>
            <a:off x="838200" y="5034127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BDDE0-BD3E-4877-A255-249C5420E1E0}"/>
              </a:ext>
            </a:extLst>
          </p:cNvPr>
          <p:cNvSpPr txBox="1"/>
          <p:nvPr/>
        </p:nvSpPr>
        <p:spPr>
          <a:xfrm>
            <a:off x="10014155" y="3545782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NO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96D7F-4042-483B-9371-7B5742921325}"/>
              </a:ext>
            </a:extLst>
          </p:cNvPr>
          <p:cNvSpPr txBox="1"/>
          <p:nvPr/>
        </p:nvSpPr>
        <p:spPr>
          <a:xfrm>
            <a:off x="10014154" y="5048742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YES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5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A681-976C-4C0C-ABE5-68B8F725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Premature Optimization is the root of all evil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916AC-50A1-4B51-B1CA-131C9D94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/>
              <a:t>반드시 프로파일링</a:t>
            </a:r>
            <a:r>
              <a:rPr lang="en-US" altLang="ko-KR" sz="2600" dirty="0"/>
              <a:t>(</a:t>
            </a:r>
            <a:r>
              <a:rPr lang="ko-KR" altLang="en-US" sz="2600" dirty="0"/>
              <a:t>시스템의 향상 속도 테스트</a:t>
            </a:r>
            <a:r>
              <a:rPr lang="en-US" altLang="ko-KR" sz="2600" dirty="0"/>
              <a:t>)</a:t>
            </a:r>
            <a:r>
              <a:rPr lang="ko-KR" altLang="en-US" sz="2600" dirty="0"/>
              <a:t>과 플랫폼 지원 필요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변경 가능한 인스턴스 재사용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늦은 초기화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캐시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인라인 추출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인스턴스 풀</a:t>
            </a:r>
            <a:r>
              <a:rPr lang="en-US" altLang="ko-KR" sz="2400" dirty="0"/>
              <a:t>(</a:t>
            </a:r>
            <a:r>
              <a:rPr lang="ko-KR" altLang="en-US" sz="2400" dirty="0"/>
              <a:t>객체 재사용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882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688FB-1154-4120-A75F-687CB15A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Readable Code (</a:t>
            </a:r>
            <a:r>
              <a:rPr lang="ko-KR" altLang="en-US" dirty="0"/>
              <a:t>가독성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30E89-DFFA-4353-B6D3-57EE8140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US" altLang="ko-KR" dirty="0"/>
              <a:t>Obvious : </a:t>
            </a:r>
            <a:r>
              <a:rPr lang="en-US" altLang="ko-KR" dirty="0" err="1"/>
              <a:t>isVisible</a:t>
            </a:r>
            <a:r>
              <a:rPr lang="en-US" altLang="ko-KR" dirty="0"/>
              <a:t> &gt; flag</a:t>
            </a:r>
          </a:p>
          <a:p>
            <a:endParaRPr lang="en-US" altLang="ko-KR" dirty="0"/>
          </a:p>
          <a:p>
            <a:r>
              <a:rPr lang="en-US" altLang="ko-KR" dirty="0"/>
              <a:t>Simple : </a:t>
            </a:r>
            <a:r>
              <a:rPr lang="en-US" altLang="ko-KR" dirty="0" err="1"/>
              <a:t>isA</a:t>
            </a:r>
            <a:r>
              <a:rPr lang="en-US" altLang="ko-KR" dirty="0"/>
              <a:t> &amp;&amp; </a:t>
            </a:r>
            <a:r>
              <a:rPr lang="en-US" altLang="ko-KR" dirty="0" err="1"/>
              <a:t>isB</a:t>
            </a:r>
            <a:r>
              <a:rPr lang="en-US" altLang="ko-KR" dirty="0"/>
              <a:t>  &gt;  !(!</a:t>
            </a:r>
            <a:r>
              <a:rPr lang="en-US" altLang="ko-KR" dirty="0" err="1"/>
              <a:t>isA</a:t>
            </a:r>
            <a:r>
              <a:rPr lang="en-US" altLang="ko-KR" dirty="0"/>
              <a:t> || !</a:t>
            </a:r>
            <a:r>
              <a:rPr lang="en-US" altLang="ko-KR" dirty="0" err="1"/>
              <a:t>isB</a:t>
            </a:r>
            <a:r>
              <a:rPr lang="en-US" altLang="ko-KR" dirty="0"/>
              <a:t>) &amp;&amp; </a:t>
            </a:r>
            <a:r>
              <a:rPr lang="en-US" altLang="ko-KR" dirty="0" err="1"/>
              <a:t>isB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Isolated : responsibility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dependency</a:t>
            </a:r>
          </a:p>
          <a:p>
            <a:endParaRPr lang="en-US" altLang="ko-KR" dirty="0"/>
          </a:p>
          <a:p>
            <a:r>
              <a:rPr lang="en-US" altLang="ko-KR" dirty="0"/>
              <a:t>Structured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688FB-1154-4120-A75F-687CB15A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Readable Code (</a:t>
            </a:r>
            <a:r>
              <a:rPr lang="ko-KR" altLang="en-US" dirty="0"/>
              <a:t>가독성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30E89-DFFA-4353-B6D3-57EE8140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지속 가능한 발전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읽기</a:t>
            </a:r>
            <a:r>
              <a:rPr lang="en-US" altLang="ko-KR" dirty="0"/>
              <a:t>(</a:t>
            </a:r>
            <a:r>
              <a:rPr lang="ko-KR" altLang="en-US" dirty="0"/>
              <a:t>해독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88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F6A15-B2C0-4A95-BCAF-90312EB8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지속 가능한 개발을 위해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58DB2-6788-4718-BC63-AAAAE9494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리팩토링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가독성 </a:t>
            </a:r>
            <a:r>
              <a:rPr lang="en-US" altLang="ko-KR" dirty="0"/>
              <a:t>&amp; </a:t>
            </a:r>
            <a:r>
              <a:rPr lang="ko-KR" altLang="en-US" dirty="0"/>
              <a:t>기술 부채 확장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코드 읽기가 수월해야 함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206077E-56FE-48F6-BC57-6975D29F3620}"/>
              </a:ext>
            </a:extLst>
          </p:cNvPr>
          <p:cNvSpPr/>
          <p:nvPr/>
        </p:nvSpPr>
        <p:spPr>
          <a:xfrm>
            <a:off x="5911645" y="3308120"/>
            <a:ext cx="368710" cy="589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1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CE8F4-EDAF-4A53-95E9-81991C8B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프로그래밍의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2A5AA-2859-47DB-AA20-23CEBB72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The Boy scout Rule</a:t>
            </a:r>
          </a:p>
          <a:p>
            <a:endParaRPr lang="en-US" altLang="ko-KR" dirty="0"/>
          </a:p>
          <a:p>
            <a:r>
              <a:rPr lang="en-US" altLang="ko-KR" dirty="0"/>
              <a:t>YANGI</a:t>
            </a:r>
          </a:p>
          <a:p>
            <a:endParaRPr lang="en-US" altLang="ko-KR" dirty="0"/>
          </a:p>
          <a:p>
            <a:r>
              <a:rPr lang="en-US" altLang="ko-KR" dirty="0"/>
              <a:t>KISS</a:t>
            </a:r>
          </a:p>
          <a:p>
            <a:endParaRPr lang="en-US" altLang="ko-KR" dirty="0"/>
          </a:p>
          <a:p>
            <a:r>
              <a:rPr lang="en-US" altLang="ko-KR" dirty="0"/>
              <a:t>Single Responsibility principle</a:t>
            </a:r>
          </a:p>
          <a:p>
            <a:endParaRPr lang="en-US" altLang="ko-KR" dirty="0"/>
          </a:p>
          <a:p>
            <a:r>
              <a:rPr lang="en-US" altLang="ko-KR" dirty="0"/>
              <a:t>Premature Optimization is the root of all evil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44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E924-AD5F-42B7-8DE9-1AAEA58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Boy scout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6D2C3-197A-413E-A324-1A8DA3EE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격언 </a:t>
            </a:r>
            <a:r>
              <a:rPr lang="en-US" altLang="ko-KR" dirty="0"/>
              <a:t>: Try to leave this world a little better than you found it...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⇒  깔끔한 코드 작성</a:t>
            </a:r>
          </a:p>
        </p:txBody>
      </p:sp>
    </p:spTree>
    <p:extLst>
      <p:ext uri="{BB962C8B-B14F-4D97-AF65-F5344CB8AC3E}">
        <p14:creationId xmlns:p14="http://schemas.microsoft.com/office/powerpoint/2010/main" val="312396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E924-AD5F-42B7-8DE9-1AAEA58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Boy scout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6D2C3-197A-413E-A324-1A8DA3EE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dirty="0"/>
              <a:t>Add : </a:t>
            </a:r>
            <a:r>
              <a:rPr lang="ko-KR" altLang="en-US" dirty="0"/>
              <a:t>주석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Remove : </a:t>
            </a:r>
            <a:r>
              <a:rPr lang="ko-KR" altLang="en-US" dirty="0"/>
              <a:t>불필요한 의존</a:t>
            </a:r>
            <a:r>
              <a:rPr lang="en-US" altLang="ko-KR" dirty="0"/>
              <a:t>, </a:t>
            </a:r>
            <a:r>
              <a:rPr lang="ko-KR" altLang="en-US" dirty="0"/>
              <a:t>멤버</a:t>
            </a:r>
            <a:r>
              <a:rPr lang="en-US" altLang="ko-KR" dirty="0"/>
              <a:t>, </a:t>
            </a:r>
            <a:r>
              <a:rPr lang="ko-KR" altLang="en-US" dirty="0"/>
              <a:t>조건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Rename :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Break : </a:t>
            </a:r>
            <a:r>
              <a:rPr lang="ko-KR" altLang="en-US" dirty="0"/>
              <a:t>거대한 타입</a:t>
            </a:r>
            <a:r>
              <a:rPr lang="en-US" altLang="ko-KR" dirty="0"/>
              <a:t>, </a:t>
            </a:r>
            <a:r>
              <a:rPr lang="ko-KR" altLang="en-US" dirty="0"/>
              <a:t>거대한 함수</a:t>
            </a:r>
            <a:r>
              <a:rPr lang="en-US" altLang="ko-KR" dirty="0"/>
              <a:t>, </a:t>
            </a:r>
            <a:r>
              <a:rPr lang="ko-KR" altLang="en-US" dirty="0"/>
              <a:t>중첩</a:t>
            </a:r>
            <a:r>
              <a:rPr lang="en-US" altLang="ko-KR" dirty="0"/>
              <a:t>, </a:t>
            </a:r>
            <a:r>
              <a:rPr lang="ko-KR" altLang="en-US" dirty="0"/>
              <a:t>순서 호출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의존</a:t>
            </a:r>
            <a:r>
              <a:rPr lang="en-US" altLang="ko-KR" dirty="0"/>
              <a:t>, </a:t>
            </a:r>
            <a:r>
              <a:rPr lang="ko-KR" altLang="en-US" dirty="0"/>
              <a:t>추상화 레이어</a:t>
            </a:r>
            <a:r>
              <a:rPr lang="en-US" altLang="ko-KR" dirty="0"/>
              <a:t>, </a:t>
            </a:r>
            <a:r>
              <a:rPr lang="ko-KR" altLang="en-US" dirty="0"/>
              <a:t>타입 계층</a:t>
            </a:r>
          </a:p>
        </p:txBody>
      </p:sp>
    </p:spTree>
    <p:extLst>
      <p:ext uri="{BB962C8B-B14F-4D97-AF65-F5344CB8AC3E}">
        <p14:creationId xmlns:p14="http://schemas.microsoft.com/office/powerpoint/2010/main" val="323201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E924-AD5F-42B7-8DE9-1AAEA58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Boy scout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6D2C3-197A-413E-A324-1A8DA3EE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경우만 코드 추가하기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코드의 정확한 장소인가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더 간단하게 만들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48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461</Words>
  <Application>Microsoft Office PowerPoint</Application>
  <PresentationFormat>와이드스크린</PresentationFormat>
  <Paragraphs>134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Code readability</vt:lpstr>
      <vt:lpstr>목차</vt:lpstr>
      <vt:lpstr>Readable Code (가독성)</vt:lpstr>
      <vt:lpstr>Readable Code (가독성)</vt:lpstr>
      <vt:lpstr>지속 가능한 개발을 위해</vt:lpstr>
      <vt:lpstr>프로그래밍의 원칙</vt:lpstr>
      <vt:lpstr>The Boy scout Rule</vt:lpstr>
      <vt:lpstr>The Boy scout Rule</vt:lpstr>
      <vt:lpstr>The Boy scout Rule</vt:lpstr>
      <vt:lpstr>The Boy scout Rule</vt:lpstr>
      <vt:lpstr>The Boy scout Rule</vt:lpstr>
      <vt:lpstr>YANGI</vt:lpstr>
      <vt:lpstr>KISS</vt:lpstr>
      <vt:lpstr>KISS</vt:lpstr>
      <vt:lpstr>KISS</vt:lpstr>
      <vt:lpstr>Single Responsibility principle</vt:lpstr>
      <vt:lpstr>Single Responsibility principle</vt:lpstr>
      <vt:lpstr>Single Responsibility principle</vt:lpstr>
      <vt:lpstr>Single Responsibility principle</vt:lpstr>
      <vt:lpstr>Premature Optimization is the root of all evil</vt:lpstr>
      <vt:lpstr>Premature Optimization is the root of all evil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readability</dc:title>
  <dc:creator>박원영</dc:creator>
  <cp:lastModifiedBy>박원영</cp:lastModifiedBy>
  <cp:revision>31</cp:revision>
  <dcterms:created xsi:type="dcterms:W3CDTF">2020-06-03T13:48:33Z</dcterms:created>
  <dcterms:modified xsi:type="dcterms:W3CDTF">2020-06-07T07:37:32Z</dcterms:modified>
</cp:coreProperties>
</file>