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사실 정보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속성</a:t>
            </a:r>
          </a:p>
        </p:txBody>
      </p:sp>
      <p:sp>
        <p:nvSpPr>
          <p:cNvPr id="116" name="본문 첫 번째 줄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이미지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이미지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이미지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이미지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저자 및 날짜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1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박원영 2020.10.27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박원영 2020.10.27</a:t>
            </a:r>
          </a:p>
        </p:txBody>
      </p:sp>
      <p:sp>
        <p:nvSpPr>
          <p:cNvPr id="152" name="GitHub Profile READM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 defTabSz="457200">
              <a:lnSpc>
                <a:spcPct val="100000"/>
              </a:lnSpc>
              <a:defRPr spc="0" sz="12400">
                <a:solidFill>
                  <a:srgbClr val="03030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GitHub Profile README</a:t>
            </a:r>
          </a:p>
        </p:txBody>
      </p:sp>
      <p:sp>
        <p:nvSpPr>
          <p:cNvPr id="153" name="ReadMe로 Github profile 꾸미기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 anchor="b"/>
          <a:lstStyle>
            <a:lvl1pPr algn="ctr">
              <a:defRPr b="0"/>
            </a:lvl1pPr>
          </a:lstStyle>
          <a:p>
            <a:pPr/>
            <a:r>
              <a:t>ReadMe로 Github profile 꾸미기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38600" y="1619250"/>
            <a:ext cx="16306800" cy="10477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4000" y="2895600"/>
            <a:ext cx="16256000" cy="7924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91250" y="1917700"/>
            <a:ext cx="12001500" cy="988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연결선" descr="연결선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63032" y="8681701"/>
            <a:ext cx="645337" cy="296825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90834" y="1291348"/>
            <a:ext cx="15011401" cy="10807701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https://github.com/anuraghazra/anuraghazra"/>
          <p:cNvSpPr txBox="1"/>
          <p:nvPr/>
        </p:nvSpPr>
        <p:spPr>
          <a:xfrm>
            <a:off x="174369" y="8177625"/>
            <a:ext cx="621609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https://github.com/anuraghazra/anuraghazra</a:t>
            </a:r>
          </a:p>
        </p:txBody>
      </p:sp>
      <p:sp>
        <p:nvSpPr>
          <p:cNvPr id="207" name="Git stats"/>
          <p:cNvSpPr txBox="1"/>
          <p:nvPr>
            <p:ph type="title" idx="4294967295"/>
          </p:nvPr>
        </p:nvSpPr>
        <p:spPr>
          <a:xfrm>
            <a:off x="1206500" y="733276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Git stats</a:t>
            </a:r>
          </a:p>
        </p:txBody>
      </p:sp>
      <p:pic>
        <p:nvPicPr>
          <p:cNvPr id="208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6294" y="5450598"/>
            <a:ext cx="11594170" cy="21277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감사합니다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감사합니다.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2400" y="2351109"/>
            <a:ext cx="16459200" cy="11239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Git profile README로 꾸미기"/>
          <p:cNvSpPr txBox="1"/>
          <p:nvPr>
            <p:ph type="title" idx="4294967295"/>
          </p:nvPr>
        </p:nvSpPr>
        <p:spPr>
          <a:xfrm>
            <a:off x="1206500" y="733276"/>
            <a:ext cx="21971000" cy="1434950"/>
          </a:xfrm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Git profile README로 꾸미기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65578" y="2247764"/>
            <a:ext cx="16306801" cy="11036301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Git profile README로 꾸미기"/>
          <p:cNvSpPr txBox="1"/>
          <p:nvPr>
            <p:ph type="title" idx="4294967295"/>
          </p:nvPr>
        </p:nvSpPr>
        <p:spPr>
          <a:xfrm>
            <a:off x="1206500" y="733276"/>
            <a:ext cx="21971000" cy="1434950"/>
          </a:xfrm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Git profile README로 꾸미기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it repository 생성"/>
          <p:cNvSpPr txBox="1"/>
          <p:nvPr>
            <p:ph type="title" idx="4294967295"/>
          </p:nvPr>
        </p:nvSpPr>
        <p:spPr>
          <a:xfrm>
            <a:off x="1206500" y="733276"/>
            <a:ext cx="21971000" cy="1434950"/>
          </a:xfrm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Git repository 생성</a:t>
            </a:r>
          </a:p>
        </p:txBody>
      </p:sp>
      <p:pic>
        <p:nvPicPr>
          <p:cNvPr id="16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04988" y="2436515"/>
            <a:ext cx="11493501" cy="10109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선 선" descr="선 선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80167" y="3923772"/>
            <a:ext cx="3423667" cy="76201"/>
          </a:xfrm>
          <a:prstGeom prst="rect">
            <a:avLst/>
          </a:prstGeom>
        </p:spPr>
      </p:pic>
      <p:pic>
        <p:nvPicPr>
          <p:cNvPr id="165" name="선 선" descr="선 선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93814" y="7270618"/>
            <a:ext cx="6543206" cy="762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13200" y="1295400"/>
            <a:ext cx="16357600" cy="11125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선 선" descr="선 선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08841" y="4647710"/>
            <a:ext cx="11266566" cy="762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5636" y="1704866"/>
            <a:ext cx="14058901" cy="8661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0" t="0" r="0" b="27693"/>
          <a:stretch>
            <a:fillRect/>
          </a:stretch>
        </p:blipFill>
        <p:spPr>
          <a:xfrm>
            <a:off x="4742936" y="10348762"/>
            <a:ext cx="14084301" cy="2892619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README.md"/>
          <p:cNvSpPr txBox="1"/>
          <p:nvPr/>
        </p:nvSpPr>
        <p:spPr>
          <a:xfrm>
            <a:off x="718096" y="491704"/>
            <a:ext cx="21971001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README.md</a:t>
            </a:r>
          </a:p>
        </p:txBody>
      </p:sp>
      <p:pic>
        <p:nvPicPr>
          <p:cNvPr id="175" name="선 선" descr="선 선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79956" y="13232683"/>
            <a:ext cx="3222750" cy="76201"/>
          </a:xfrm>
          <a:prstGeom prst="rect">
            <a:avLst/>
          </a:prstGeom>
        </p:spPr>
      </p:pic>
      <p:pic>
        <p:nvPicPr>
          <p:cNvPr id="177" name="선 선" descr="선 선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92656" y="12354010"/>
            <a:ext cx="3222750" cy="76201"/>
          </a:xfrm>
          <a:prstGeom prst="rect">
            <a:avLst/>
          </a:prstGeom>
        </p:spPr>
      </p:pic>
      <p:pic>
        <p:nvPicPr>
          <p:cNvPr id="179" name="선 선" descr="선 선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5400000">
            <a:off x="4163367" y="12783299"/>
            <a:ext cx="934780" cy="76201"/>
          </a:xfrm>
          <a:prstGeom prst="rect">
            <a:avLst/>
          </a:prstGeom>
        </p:spPr>
      </p:pic>
      <p:pic>
        <p:nvPicPr>
          <p:cNvPr id="181" name="선 선" descr="선 선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5400000">
            <a:off x="7220788" y="12783299"/>
            <a:ext cx="934780" cy="76201"/>
          </a:xfrm>
          <a:prstGeom prst="rect">
            <a:avLst/>
          </a:prstGeom>
        </p:spPr>
      </p:pic>
      <p:sp>
        <p:nvSpPr>
          <p:cNvPr id="183" name="https://github.com/gautamkrishnar/gautamkrishnar"/>
          <p:cNvSpPr txBox="1"/>
          <p:nvPr/>
        </p:nvSpPr>
        <p:spPr>
          <a:xfrm>
            <a:off x="17264065" y="13257034"/>
            <a:ext cx="70646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https://github.com/gautamkrishnar/gautamkrishnar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0" t="30014" r="0" b="0"/>
          <a:stretch>
            <a:fillRect/>
          </a:stretch>
        </p:blipFill>
        <p:spPr>
          <a:xfrm>
            <a:off x="5007775" y="2513574"/>
            <a:ext cx="15032147" cy="92469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https://github.com/gautamkrishnar/gautamkrishnar"/>
          <p:cNvSpPr txBox="1"/>
          <p:nvPr/>
        </p:nvSpPr>
        <p:spPr>
          <a:xfrm>
            <a:off x="1834131" y="12117427"/>
            <a:ext cx="706465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https://github.com/gautamkrishnar/gautamkrishnar</a:t>
            </a:r>
          </a:p>
        </p:txBody>
      </p:sp>
      <p:pic>
        <p:nvPicPr>
          <p:cNvPr id="18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9401" y="3718349"/>
            <a:ext cx="13817601" cy="4470401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youtube-workflow.yml"/>
          <p:cNvSpPr txBox="1"/>
          <p:nvPr/>
        </p:nvSpPr>
        <p:spPr>
          <a:xfrm>
            <a:off x="718096" y="491704"/>
            <a:ext cx="21971001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youtube-workflow.yml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0" t="12953" r="0" b="0"/>
          <a:stretch>
            <a:fillRect/>
          </a:stretch>
        </p:blipFill>
        <p:spPr>
          <a:xfrm>
            <a:off x="4057650" y="2858795"/>
            <a:ext cx="16268700" cy="9396705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workflow 활성화"/>
          <p:cNvSpPr txBox="1"/>
          <p:nvPr>
            <p:ph type="title" idx="4294967295"/>
          </p:nvPr>
        </p:nvSpPr>
        <p:spPr>
          <a:xfrm>
            <a:off x="1206500" y="733276"/>
            <a:ext cx="21971000" cy="1434950"/>
          </a:xfrm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workflow 활성화</a:t>
            </a:r>
          </a:p>
        </p:txBody>
      </p:sp>
      <p:pic>
        <p:nvPicPr>
          <p:cNvPr id="193" name="선 선" descr="선 선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778581" y="8124998"/>
            <a:ext cx="1526625" cy="762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