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원영" initials="박" lastIdx="1" clrIdx="0">
    <p:extLst>
      <p:ext uri="{19B8F6BF-5375-455C-9EA6-DF929625EA0E}">
        <p15:presenceInfo xmlns:p15="http://schemas.microsoft.com/office/powerpoint/2012/main" userId="S::holly3152@gc.gachon.ac.kr::46f5471e-ec23-40ee-877c-50ef5e69aa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EF0D-7FF8-46D6-AFC6-8F843932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035AD-13C7-40D3-8EE5-23F6CAB9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0D232-AF20-4514-89C5-F1C8D5E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9B5AD-FA71-49EF-8935-DFD70A85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69288-840D-4512-AE62-E6C10C52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909A-7383-416A-89A6-E0E82CC6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B8CF-E52F-412F-A28B-BFCBB045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314C3-411F-4E6F-9785-09A1453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27B8C-FD18-49C4-9EBD-2B016B7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76568-246A-4C97-90F4-865545A4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0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1945C2-3F56-4C2E-A84B-C22E3F50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613D1-AB07-4379-8EF8-08FE5462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2364C-2DCD-4D68-B5A5-20DAEEB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51261-A7E6-47F5-95D1-4503745D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96AFB-9253-4151-9673-4C4E42CC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7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BEEA1-89E5-4F2A-A873-7D81C1FB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92E94-8D5C-4825-8F88-A295842A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3F005-6764-4290-A473-67439C96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63656-FF2D-4394-ACCF-593838A8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A1F98-E136-4942-91E5-2708B22F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6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2663C-8FB6-4958-903D-2D860A99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3F823-FEE7-4D53-AD7F-4A486669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844E-5DE5-4370-BBC1-2AAB7A12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F4884-F917-4FF1-8E8D-1DE7E9D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AF8EE-3C0C-4B31-913A-A5759F7A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F1A2-8EB2-4C36-B75F-4EA6F08D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C56C-44B5-4F49-B57B-75CE67336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6879A-EAF0-4812-8E94-7EF3E90A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D3BFB-CAE1-4E86-9F1E-1BC1182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2B9B2-8155-484D-B296-540F893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4891D-ED69-4C81-AE77-48A1C8F7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B88E7-BC1A-4144-B7AB-97B66B88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EE475-8E51-4D47-BE19-9ABEA336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0F5E3-C102-4684-ACB6-B5298209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DC6905-3ACB-4AF3-A3B8-855A09A9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2FB13-9E85-4661-8028-D621C2C1E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9014F-E7DC-45DC-949A-542E819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4F05F-E63A-45DF-87E6-C4AF0FB2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AECB1-1DDB-43C5-BE35-40BBABB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6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86AB-B76F-4F93-8884-8B30D70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A1BE4-707C-4211-81F0-0C7BB30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893CD-0B99-4061-9625-5601B0BA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2BA-1BDC-492E-9A68-D5734067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0270C-EE5A-4BC9-AB20-3AC987D9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9889A-6CE7-49F6-8D49-6700025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3FDDF-4EC6-4FFF-81D6-1C31CB4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7C80-15BB-4FF7-9431-EE541F87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BABC-EB3C-43FA-9946-CB84A9BF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E624D-1E95-43C4-9DEC-253D906A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B1287-C2E2-40F2-AE22-1A3A196C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F7D74-B402-469A-98F8-276D1337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FCCBE-693D-4ED6-AE54-7630F80A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14B3-F209-42E2-A988-BA44E7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849F4-E6B6-42D3-9B01-3E3CDDA4E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FDD56-9EE5-4B90-A611-3C56C54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B8A9E-5478-4E0E-A55C-2D406C32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9F8E6-0863-4DD2-B094-DF270162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663F7-C990-4367-AD5A-D8D8330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A3336-B02D-4569-B052-98D7AE7D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DBE1F-EF57-4CAF-ADC5-9ED7EE75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3264-AB68-4BA7-91BD-CE53F5D00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BDE3-2220-408E-A616-99D646B8A9DF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04F51-D36B-42F9-8905-FFFBB2D6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EC272-7E7F-49A3-9908-844382D7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8EB9-C324-4101-8AE6-C1E2333C0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styleguide/pyguid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8691E-613A-4000-AA2C-7471A1B19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Google Python Style Guide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06015-F458-42B5-9F6C-6663EF340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0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Python Language Rules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학부생 연구원 박원영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http://google.github.io/styleguide/pyguide.html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F8DAF-5724-4B9F-BCC3-2E1724A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Comprehension &amp; Generator expression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CBC10-D299-447A-872C-3056DB3E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컨테이너 타입과 </a:t>
            </a:r>
            <a:r>
              <a:rPr lang="ko-KR" altLang="en-US" dirty="0" err="1"/>
              <a:t>이터레이터</a:t>
            </a:r>
            <a:r>
              <a:rPr lang="ko-KR" altLang="en-US" dirty="0"/>
              <a:t> 사용 </a:t>
            </a:r>
            <a:r>
              <a:rPr lang="en-US" altLang="ko-KR" dirty="0"/>
              <a:t>-&gt; </a:t>
            </a:r>
            <a:r>
              <a:rPr lang="ko-KR" altLang="en-US" dirty="0"/>
              <a:t>간결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명확</a:t>
            </a:r>
            <a:r>
              <a:rPr lang="en-US" altLang="ko-KR" dirty="0"/>
              <a:t>, </a:t>
            </a:r>
            <a:r>
              <a:rPr lang="ko-KR" altLang="en-US" dirty="0"/>
              <a:t>단순</a:t>
            </a:r>
            <a:r>
              <a:rPr lang="en-US" altLang="ko-KR" dirty="0"/>
              <a:t>, </a:t>
            </a:r>
            <a:r>
              <a:rPr lang="ko-KR" altLang="en-US" dirty="0"/>
              <a:t>효율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복잡하면 읽기 힘듦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 줄에 모든 식 작성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18200-7103-4261-89CF-BDEFA3AE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61" y="4888225"/>
            <a:ext cx="8172450" cy="39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4AA72F-7109-4DF3-B657-F72D443D9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8"/>
          <a:stretch/>
        </p:blipFill>
        <p:spPr>
          <a:xfrm>
            <a:off x="578462" y="5413687"/>
            <a:ext cx="81724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D0FFF-4B00-49A1-9335-9D28216C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iterator/operator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80D36-F8EC-453B-8891-35B68D37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29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컨테이너 타입은 </a:t>
            </a:r>
            <a:r>
              <a:rPr lang="en-US" altLang="ko-KR" dirty="0"/>
              <a:t>default iterator</a:t>
            </a:r>
            <a:r>
              <a:rPr lang="ko-KR" altLang="en-US" dirty="0"/>
              <a:t>와 테스트 </a:t>
            </a:r>
            <a:r>
              <a:rPr lang="en-US" altLang="ko-KR" dirty="0"/>
              <a:t>operator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 : </a:t>
            </a:r>
            <a:r>
              <a:rPr lang="ko-KR" altLang="en-US" dirty="0"/>
              <a:t>추가 메서드 호출</a:t>
            </a:r>
            <a:r>
              <a:rPr lang="en-US" altLang="ko-KR" dirty="0"/>
              <a:t>X-&gt;</a:t>
            </a:r>
            <a:r>
              <a:rPr lang="ko-KR" altLang="en-US" dirty="0"/>
              <a:t>단순</a:t>
            </a:r>
            <a:r>
              <a:rPr lang="en-US" altLang="ko-KR" dirty="0"/>
              <a:t>/</a:t>
            </a:r>
            <a:r>
              <a:rPr lang="ko-KR" altLang="en-US" dirty="0"/>
              <a:t>효율적</a:t>
            </a:r>
            <a:r>
              <a:rPr lang="en-US" altLang="ko-KR" dirty="0"/>
              <a:t>,</a:t>
            </a:r>
            <a:r>
              <a:rPr lang="ko-KR" altLang="en-US" dirty="0"/>
              <a:t> 모든 타입 지원</a:t>
            </a:r>
            <a:r>
              <a:rPr lang="en-US" altLang="ko-KR" dirty="0"/>
              <a:t>-&gt;</a:t>
            </a:r>
            <a:r>
              <a:rPr lang="ko-KR" altLang="en-US" dirty="0"/>
              <a:t>포괄적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메서드 이름만으로 객체 타입 판별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2C085-2DA7-4AC1-ADCE-21723535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5"/>
          <a:stretch/>
        </p:blipFill>
        <p:spPr>
          <a:xfrm>
            <a:off x="838200" y="4329112"/>
            <a:ext cx="7572375" cy="9239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7D77D6-9E7E-4570-B2E6-9CEBF98C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7975"/>
            <a:ext cx="7620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35272-A6A4-4061-86C3-745E9B0E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F7EF0-374C-415C-B035-4C4428B0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generator</a:t>
            </a:r>
            <a:r>
              <a:rPr lang="ko-KR" altLang="en-US" dirty="0"/>
              <a:t>함수 실행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iterator</a:t>
            </a:r>
            <a:r>
              <a:rPr lang="ko-KR" altLang="en-US" dirty="0">
                <a:sym typeface="Wingdings" panose="05000000000000000000" pitchFamily="2" charset="2"/>
              </a:rPr>
              <a:t> 반환</a:t>
            </a:r>
            <a:r>
              <a:rPr lang="en-US" altLang="ko-KR" dirty="0">
                <a:sym typeface="Wingdings" panose="05000000000000000000" pitchFamily="2" charset="2"/>
              </a:rPr>
              <a:t>(yield)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장점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코드의 단순화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적은 메모리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함수에서의 사용  </a:t>
            </a:r>
            <a:r>
              <a:rPr lang="en-US" altLang="ko-KR" dirty="0">
                <a:sym typeface="Wingdings" panose="05000000000000000000" pitchFamily="2" charset="2"/>
              </a:rPr>
              <a:t>Yields: &gt; returns: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3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6ECB-F9F5-4022-B8A1-6DCF32FD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Lamda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442CF-B26F-41CC-BCFA-B74DCAA4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475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함수 내에서 익명함수를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편리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지역함수보다 읽기</a:t>
            </a:r>
            <a:r>
              <a:rPr lang="en-US" altLang="ko-KR" dirty="0"/>
              <a:t>&amp;</a:t>
            </a:r>
            <a:r>
              <a:rPr lang="ko-KR" altLang="en-US" dirty="0"/>
              <a:t>디버깅↓</a:t>
            </a:r>
            <a:r>
              <a:rPr lang="en-US" altLang="ko-KR" dirty="0"/>
              <a:t>, </a:t>
            </a:r>
            <a:r>
              <a:rPr lang="ko-KR" altLang="en-US" dirty="0"/>
              <a:t>스택 추적의 이해↓</a:t>
            </a:r>
            <a:r>
              <a:rPr lang="en-US" altLang="ko-KR" dirty="0"/>
              <a:t>, </a:t>
            </a:r>
            <a:r>
              <a:rPr lang="ko-KR" altLang="en-US" dirty="0"/>
              <a:t>표현력↓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lamda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한 줄 사용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중첩함수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코드 ↑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/>
              <a:t>연산 </a:t>
            </a:r>
            <a:r>
              <a:rPr lang="en-US" altLang="ko-KR" dirty="0"/>
              <a:t>: </a:t>
            </a:r>
            <a:r>
              <a:rPr lang="en-US" altLang="ko-KR" dirty="0" err="1"/>
              <a:t>lamda</a:t>
            </a:r>
            <a:r>
              <a:rPr lang="ko-KR" altLang="en-US" dirty="0"/>
              <a:t>함수 </a:t>
            </a:r>
            <a:r>
              <a:rPr lang="en-US" altLang="ko-KR" dirty="0"/>
              <a:t>&lt; </a:t>
            </a:r>
            <a:r>
              <a:rPr lang="ko-KR" altLang="en-US" dirty="0"/>
              <a:t>연산자 모듈의 함수</a:t>
            </a:r>
          </a:p>
        </p:txBody>
      </p:sp>
    </p:spTree>
    <p:extLst>
      <p:ext uri="{BB962C8B-B14F-4D97-AF65-F5344CB8AC3E}">
        <p14:creationId xmlns:p14="http://schemas.microsoft.com/office/powerpoint/2010/main" val="57870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BD88-E423-4372-B6A7-A89A3C28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Expression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F20EF-1819-41B2-9E91-9472666D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453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조건식</a:t>
            </a:r>
            <a:r>
              <a:rPr lang="en-US" altLang="ko-KR" dirty="0"/>
              <a:t>(3</a:t>
            </a:r>
            <a:r>
              <a:rPr lang="ko-KR" altLang="en-US" dirty="0"/>
              <a:t>항 연산자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문보다 짧은 구문 제공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    ex) x = 1 if </a:t>
            </a:r>
            <a:r>
              <a:rPr lang="en-US" altLang="ko-KR" dirty="0" err="1"/>
              <a:t>cond</a:t>
            </a:r>
            <a:r>
              <a:rPr lang="en-US" altLang="ko-KR" dirty="0"/>
              <a:t> else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간단한 식에 사용</a:t>
            </a:r>
            <a:r>
              <a:rPr lang="en-US" altLang="ko-KR" dirty="0"/>
              <a:t>, if) </a:t>
            </a:r>
            <a:r>
              <a:rPr lang="ko-KR" altLang="en-US" dirty="0"/>
              <a:t>식이 길어지면 </a:t>
            </a:r>
            <a:r>
              <a:rPr lang="en-US" altLang="ko-KR" dirty="0"/>
              <a:t>if</a:t>
            </a:r>
            <a:r>
              <a:rPr lang="ko-KR" altLang="en-US" dirty="0"/>
              <a:t>문 전체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 err="1"/>
              <a:t>모든건</a:t>
            </a:r>
            <a:r>
              <a:rPr lang="ko-KR" altLang="en-US" dirty="0"/>
              <a:t> </a:t>
            </a:r>
            <a:r>
              <a:rPr lang="ko-KR" altLang="en-US" dirty="0" err="1"/>
              <a:t>한줄에</a:t>
            </a:r>
            <a:r>
              <a:rPr lang="ko-KR" altLang="en-US" dirty="0"/>
              <a:t> 有 </a:t>
            </a:r>
            <a:r>
              <a:rPr lang="en-US" altLang="ko-KR" dirty="0"/>
              <a:t>:  </a:t>
            </a:r>
            <a:r>
              <a:rPr lang="en-US" altLang="ko-KR" sz="2400" dirty="0"/>
              <a:t>true-expression, if-expression, else-expression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11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8ED80-518B-4C9F-9ECB-28783F57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Expression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95A452-B764-457B-9406-ADB2E35A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151"/>
            <a:ext cx="8562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2C645-5590-490E-AAFF-E776DCF5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Argument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15D4E-F08B-4F65-886A-E15CC2A5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051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함수 파라미터에 </a:t>
            </a:r>
            <a:r>
              <a:rPr lang="ko-KR" altLang="en-US" dirty="0" err="1"/>
              <a:t>변수값</a:t>
            </a:r>
            <a:r>
              <a:rPr lang="ko-KR" altLang="en-US" dirty="0"/>
              <a:t> 지정 </a:t>
            </a:r>
            <a:r>
              <a:rPr lang="en-US" altLang="ko-KR" dirty="0"/>
              <a:t>ex) def foo(a, b=0):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드문 예외에 함수를 정의하지 않아도 수행 가능</a:t>
            </a:r>
            <a:r>
              <a:rPr lang="en-US" altLang="ko-KR" dirty="0"/>
              <a:t>(</a:t>
            </a:r>
            <a:r>
              <a:rPr lang="ko-KR" altLang="en-US" dirty="0"/>
              <a:t>오버로드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모듈 불러올 때 한번만 측정</a:t>
            </a:r>
            <a:r>
              <a:rPr lang="en-US" altLang="ko-KR" dirty="0"/>
              <a:t>-&gt;</a:t>
            </a:r>
            <a:r>
              <a:rPr lang="ko-KR" altLang="en-US" dirty="0"/>
              <a:t>변경 가능한 객체</a:t>
            </a:r>
            <a:r>
              <a:rPr lang="en-US" altLang="ko-KR" dirty="0"/>
              <a:t>(</a:t>
            </a:r>
            <a:r>
              <a:rPr lang="en-US" altLang="ko-KR" dirty="0" err="1"/>
              <a:t>list,dic</a:t>
            </a:r>
            <a:r>
              <a:rPr lang="en-US" altLang="ko-KR" dirty="0"/>
              <a:t>) </a:t>
            </a:r>
            <a:r>
              <a:rPr lang="ko-KR" altLang="en-US" dirty="0"/>
              <a:t>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AE454-2F53-4315-A216-8C5183D1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16373"/>
            <a:ext cx="4095750" cy="1476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C7C7DD-F0E7-4321-8706-26EC4EFE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54" y="4644972"/>
            <a:ext cx="2581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0E5B1-BE2B-4FDA-84D4-34F26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EEC20-913F-4812-AEF7-172464AF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단순한 </a:t>
            </a:r>
            <a:r>
              <a:rPr lang="ko-KR" altLang="en-US" dirty="0" err="1"/>
              <a:t>접근자</a:t>
            </a:r>
            <a:r>
              <a:rPr lang="en-US" altLang="ko-KR" dirty="0"/>
              <a:t>/setter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에 접근</a:t>
            </a:r>
            <a:r>
              <a:rPr lang="en-US" altLang="ko-KR" dirty="0"/>
              <a:t>&amp;</a:t>
            </a:r>
            <a:r>
              <a:rPr lang="ko-KR" altLang="en-US" dirty="0"/>
              <a:t>설정에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get/set</a:t>
            </a:r>
            <a:r>
              <a:rPr lang="ko-KR" altLang="en-US" dirty="0"/>
              <a:t> 메서드 제거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가독성 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클래스의 인터페이스 유지 </a:t>
            </a:r>
            <a:r>
              <a:rPr lang="en-US" altLang="ko-KR" dirty="0">
                <a:sym typeface="Wingdings" panose="05000000000000000000" pitchFamily="2" charset="2"/>
              </a:rPr>
              <a:t>(python)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단점 </a:t>
            </a:r>
            <a:r>
              <a:rPr lang="en-US" altLang="ko-KR" dirty="0">
                <a:sym typeface="Wingdings" panose="05000000000000000000" pitchFamily="2" charset="2"/>
              </a:rPr>
              <a:t>: object</a:t>
            </a:r>
            <a:r>
              <a:rPr lang="ko-KR" altLang="en-US" dirty="0">
                <a:sym typeface="Wingdings" panose="05000000000000000000" pitchFamily="2" charset="2"/>
              </a:rPr>
              <a:t>를 파이썬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에서 상속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 부작용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연산자 오버로딩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숨김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 </a:t>
            </a:r>
            <a:r>
              <a:rPr lang="ko-KR" altLang="en-US" dirty="0">
                <a:sym typeface="Wingdings" panose="05000000000000000000" pitchFamily="2" charset="2"/>
              </a:rPr>
              <a:t>서브클래스 혼돈 야기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접근자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 err="1">
                <a:sym typeface="Wingdings" panose="05000000000000000000" pitchFamily="2" charset="2"/>
              </a:rPr>
              <a:t>세터메서드의</a:t>
            </a:r>
            <a:r>
              <a:rPr lang="ko-KR" altLang="en-US" dirty="0">
                <a:sym typeface="Wingdings" panose="05000000000000000000" pitchFamily="2" charset="2"/>
              </a:rPr>
              <a:t> 데이터에 접근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지정 </a:t>
            </a:r>
            <a:r>
              <a:rPr lang="en-US" altLang="ko-KR" dirty="0">
                <a:sym typeface="Wingdings" panose="05000000000000000000" pitchFamily="2" charset="2"/>
              </a:rPr>
              <a:t> @property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68B8-83A2-4C4E-8F63-E4B12DD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9AC0C1-BE69-4766-A381-F5430A5B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042"/>
            <a:ext cx="6534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2108F-9398-49A1-9C68-C07A48FF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True/False 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16638-35E8-435D-BE0F-8F9F06A2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빈 값</a:t>
            </a:r>
            <a:r>
              <a:rPr lang="en-US" altLang="ko-KR" dirty="0"/>
              <a:t>(0, None, [], {}, ‘’)</a:t>
            </a:r>
            <a:r>
              <a:rPr lang="ko-KR" altLang="en-US" dirty="0"/>
              <a:t> </a:t>
            </a:r>
            <a:r>
              <a:rPr lang="en-US" altLang="ko-KR" dirty="0"/>
              <a:t>= false</a:t>
            </a:r>
          </a:p>
          <a:p>
            <a:pPr marL="0" indent="0">
              <a:buNone/>
            </a:pPr>
            <a:r>
              <a:rPr lang="ko-KR" altLang="en-US" dirty="0"/>
              <a:t>오류↓</a:t>
            </a:r>
            <a:r>
              <a:rPr lang="en-US" altLang="ko-KR" dirty="0"/>
              <a:t>, </a:t>
            </a:r>
            <a:r>
              <a:rPr lang="ko-KR" altLang="en-US" dirty="0"/>
              <a:t>속도↑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1D401-4770-4E2C-838B-BED4BF2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863"/>
            <a:ext cx="4524375" cy="308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B4BC4-F315-4F07-BAA7-9776EF05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090863"/>
            <a:ext cx="4371975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7B1FE-E6AD-4544-988A-18922C82C065}"/>
              </a:ext>
            </a:extLst>
          </p:cNvPr>
          <p:cNvSpPr txBox="1"/>
          <p:nvPr/>
        </p:nvSpPr>
        <p:spPr>
          <a:xfrm>
            <a:off x="838200" y="6327058"/>
            <a:ext cx="44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‘0’</a:t>
            </a:r>
            <a:r>
              <a:rPr lang="ko-KR" altLang="en-US" dirty="0"/>
              <a:t> </a:t>
            </a:r>
            <a:r>
              <a:rPr lang="en-US" altLang="ko-KR" dirty="0"/>
              <a:t>==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94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4E68-815B-497D-89C2-982850F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EBE9C-19FF-427B-B5F5-FAF24B4F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버그와 스타일 문제를 찾기 위한 도구</a:t>
            </a:r>
            <a:r>
              <a:rPr lang="en-US" altLang="ko-KR" dirty="0"/>
              <a:t> ex) </a:t>
            </a:r>
            <a:r>
              <a:rPr lang="ko-KR" altLang="en-US" dirty="0"/>
              <a:t>오타</a:t>
            </a:r>
            <a:r>
              <a:rPr lang="en-US" altLang="ko-KR" dirty="0"/>
              <a:t>, </a:t>
            </a:r>
            <a:r>
              <a:rPr lang="ko-KR" altLang="en-US" dirty="0"/>
              <a:t>할당 전 변수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3DB75-AAF3-422B-86EC-ECA03422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0" b="78291"/>
          <a:stretch/>
        </p:blipFill>
        <p:spPr>
          <a:xfrm>
            <a:off x="747712" y="2725188"/>
            <a:ext cx="10696575" cy="1230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028455-ED71-4C28-8B1A-EC792914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4535523"/>
            <a:ext cx="10696575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F83D5-8BAA-48C4-BDBA-DA769D451B49}"/>
              </a:ext>
            </a:extLst>
          </p:cNvPr>
          <p:cNvSpPr txBox="1"/>
          <p:nvPr/>
        </p:nvSpPr>
        <p:spPr>
          <a:xfrm>
            <a:off x="747712" y="4026674"/>
            <a:ext cx="39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Pylint</a:t>
            </a:r>
            <a:r>
              <a:rPr lang="ko-KR" altLang="en-US" dirty="0"/>
              <a:t>의 모든 경고 목록 불러오기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4D192-FBD8-40D3-9BA5-CA84CADFF232}"/>
              </a:ext>
            </a:extLst>
          </p:cNvPr>
          <p:cNvSpPr txBox="1"/>
          <p:nvPr/>
        </p:nvSpPr>
        <p:spPr>
          <a:xfrm>
            <a:off x="747712" y="5964691"/>
            <a:ext cx="39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메시지</a:t>
            </a:r>
            <a:r>
              <a:rPr lang="en-US" altLang="ko-KR" dirty="0"/>
              <a:t>(</a:t>
            </a:r>
            <a:r>
              <a:rPr lang="ko-KR" altLang="en-US" dirty="0"/>
              <a:t>경고</a:t>
            </a:r>
            <a:r>
              <a:rPr lang="en-US" altLang="ko-KR" dirty="0"/>
              <a:t>)</a:t>
            </a:r>
            <a:r>
              <a:rPr lang="ko-KR" altLang="en-US" dirty="0"/>
              <a:t> 불러오기</a:t>
            </a:r>
          </a:p>
        </p:txBody>
      </p:sp>
    </p:spTree>
    <p:extLst>
      <p:ext uri="{BB962C8B-B14F-4D97-AF65-F5344CB8AC3E}">
        <p14:creationId xmlns:p14="http://schemas.microsoft.com/office/powerpoint/2010/main" val="120018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D62D-AF31-484F-ABD2-7A59CCDA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pylint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AA89FD-AF20-4F52-8B87-6CDC547A7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550"/>
            <a:ext cx="7210425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8EEFBC-91BE-425E-B26F-8DB3C0A6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8892"/>
            <a:ext cx="8743950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FA749-8FBD-4C10-91C7-8B111E2020A6}"/>
              </a:ext>
            </a:extLst>
          </p:cNvPr>
          <p:cNvSpPr txBox="1"/>
          <p:nvPr/>
        </p:nvSpPr>
        <p:spPr>
          <a:xfrm>
            <a:off x="838200" y="5897204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test.py</a:t>
            </a:r>
            <a:r>
              <a:rPr lang="ko-KR" altLang="en-US" dirty="0"/>
              <a:t>에 대한 </a:t>
            </a:r>
            <a:r>
              <a:rPr lang="en-US" altLang="ko-KR" dirty="0" err="1"/>
              <a:t>pylint</a:t>
            </a:r>
            <a:r>
              <a:rPr lang="en-US" altLang="ko-KR" dirty="0"/>
              <a:t> </a:t>
            </a:r>
            <a:r>
              <a:rPr lang="ko-KR" altLang="en-US" dirty="0"/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344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9D86-10C4-46B9-864B-D172B4C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4362F-8A3B-4BC9-AD17-BFD612C6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53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한 모듈에서 다른 모듈로 코드를 공유 </a:t>
            </a:r>
            <a:r>
              <a:rPr lang="en-US" altLang="ko-KR" dirty="0"/>
              <a:t>(</a:t>
            </a:r>
            <a:r>
              <a:rPr lang="ko-KR" altLang="en-US" dirty="0"/>
              <a:t>개별 클래스</a:t>
            </a:r>
            <a:r>
              <a:rPr lang="en-US" altLang="ko-KR" dirty="0"/>
              <a:t>/</a:t>
            </a:r>
            <a:r>
              <a:rPr lang="ko-KR" altLang="en-US" dirty="0"/>
              <a:t>함수 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객체 </a:t>
            </a:r>
            <a:r>
              <a:rPr lang="en-US" altLang="ko-KR" dirty="0"/>
              <a:t>y, </a:t>
            </a:r>
            <a:r>
              <a:rPr lang="ko-KR" altLang="en-US" dirty="0"/>
              <a:t>모듈 </a:t>
            </a:r>
            <a:r>
              <a:rPr lang="en-US" altLang="ko-KR" dirty="0"/>
              <a:t>x</a:t>
            </a:r>
            <a:r>
              <a:rPr lang="ko-KR" altLang="en-US" dirty="0"/>
              <a:t>에 정의 </a:t>
            </a:r>
            <a:r>
              <a:rPr lang="en-US" altLang="ko-KR" dirty="0"/>
              <a:t>(</a:t>
            </a:r>
            <a:r>
              <a:rPr lang="en-US" altLang="ko-KR" dirty="0" err="1"/>
              <a:t>x.y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import x : </a:t>
            </a:r>
            <a:r>
              <a:rPr lang="ko-KR" altLang="en-US" dirty="0"/>
              <a:t>모듈 전체를 갖고 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from x import y : x</a:t>
            </a:r>
            <a:r>
              <a:rPr lang="ko-KR" altLang="en-US" dirty="0"/>
              <a:t>모듈에서 </a:t>
            </a:r>
            <a:r>
              <a:rPr lang="en-US" altLang="ko-KR" dirty="0"/>
              <a:t>y</a:t>
            </a:r>
            <a:r>
              <a:rPr lang="ko-KR" altLang="en-US" dirty="0"/>
              <a:t>패키지를 갖고 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from x import y as z : </a:t>
            </a:r>
            <a:r>
              <a:rPr lang="ko-KR" altLang="en-US" dirty="0"/>
              <a:t>두 모듈에서 </a:t>
            </a:r>
            <a:r>
              <a:rPr lang="en-US" altLang="ko-KR" dirty="0"/>
              <a:t>y</a:t>
            </a:r>
            <a:r>
              <a:rPr lang="ko-KR" altLang="en-US" dirty="0"/>
              <a:t> 갖고 오기 </a:t>
            </a:r>
            <a:r>
              <a:rPr lang="en-US" altLang="ko-KR" dirty="0"/>
              <a:t>or y</a:t>
            </a:r>
            <a:r>
              <a:rPr lang="ko-KR" altLang="en-US" dirty="0"/>
              <a:t>가 </a:t>
            </a:r>
            <a:r>
              <a:rPr lang="ko-KR" altLang="en-US" dirty="0" err="1"/>
              <a:t>긴이름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6539E-3571-4B01-A323-7A7E7A1E391F}"/>
              </a:ext>
            </a:extLst>
          </p:cNvPr>
          <p:cNvSpPr txBox="1"/>
          <p:nvPr/>
        </p:nvSpPr>
        <p:spPr>
          <a:xfrm>
            <a:off x="838200" y="4765931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sound.effects.echo</a:t>
            </a:r>
            <a:r>
              <a:rPr lang="en-US" altLang="ko-KR" dirty="0"/>
              <a:t> </a:t>
            </a:r>
            <a:r>
              <a:rPr lang="ko-KR" altLang="en-US" dirty="0"/>
              <a:t>모듈을 갖고 올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071B1-C080-4BE3-BCFB-91F29191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1325"/>
            <a:ext cx="6829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24E5-4F66-49E4-A85B-FDD335A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B99E2-4BAB-416A-8015-0C9B49DA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모듈의 전체 이름을 사용해서 갖고 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모듈 이름의 충돌 또는 잘못된 </a:t>
            </a:r>
            <a:r>
              <a:rPr lang="en-US" altLang="ko-KR" dirty="0"/>
              <a:t>import </a:t>
            </a:r>
            <a:r>
              <a:rPr lang="ko-KR" altLang="en-US" dirty="0"/>
              <a:t>방지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패키지 계층 구조를 복제 필요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E3E60-3E48-4B56-AB3A-FB700210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0004"/>
            <a:ext cx="7372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2645E-E79C-4324-A13F-3CB48841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5EB41-6152-4AFC-A3EB-48F71A17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1825625"/>
            <a:ext cx="1144474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코드블록의 정상적인 제어 흐름을 벗어남 </a:t>
            </a:r>
            <a:r>
              <a:rPr lang="en-US" altLang="ko-KR" dirty="0"/>
              <a:t>for</a:t>
            </a:r>
            <a:r>
              <a:rPr lang="ko-KR" altLang="en-US" dirty="0"/>
              <a:t> 오류</a:t>
            </a:r>
            <a:r>
              <a:rPr lang="en-US" altLang="ko-KR" dirty="0"/>
              <a:t>/</a:t>
            </a:r>
            <a:r>
              <a:rPr lang="ko-KR" altLang="en-US" dirty="0"/>
              <a:t>예외 조건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제어 흐름의 복잡성↓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특정 조건 발생시 여러 프레임 통과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제어 흐름 혼동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24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169D-5E2E-411B-9911-A169F703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415A-5025-494A-A099-2B2F88D3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 조건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함수 형식으로 사용 </a:t>
            </a:r>
            <a:r>
              <a:rPr lang="en-US" altLang="ko-KR" dirty="0"/>
              <a:t>ex) raise </a:t>
            </a:r>
            <a:r>
              <a:rPr lang="en-US" altLang="ko-KR" dirty="0" err="1"/>
              <a:t>MyError</a:t>
            </a:r>
            <a:r>
              <a:rPr lang="en-US" altLang="ko-KR" dirty="0"/>
              <a:t> (‘Error message’)</a:t>
            </a:r>
          </a:p>
          <a:p>
            <a:pPr>
              <a:buFontTx/>
              <a:buChar char="-"/>
            </a:pPr>
            <a:r>
              <a:rPr lang="en-US" altLang="ko-KR" dirty="0"/>
              <a:t>built-in exception </a:t>
            </a:r>
            <a:r>
              <a:rPr lang="en-US" altLang="ko-KR" dirty="0" err="1"/>
              <a:t>classs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>
              <a:buFontTx/>
              <a:buChar char="-"/>
            </a:pPr>
            <a:r>
              <a:rPr lang="en-US" altLang="ko-KR" dirty="0"/>
              <a:t>try/except: </a:t>
            </a:r>
            <a:r>
              <a:rPr lang="ko-KR" altLang="en-US" dirty="0"/>
              <a:t>문 사용</a:t>
            </a:r>
            <a:r>
              <a:rPr lang="en-US" altLang="ko-KR" dirty="0"/>
              <a:t> but, </a:t>
            </a:r>
            <a:r>
              <a:rPr lang="ko-KR" altLang="en-US" dirty="0"/>
              <a:t>최소화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try</a:t>
            </a:r>
            <a:r>
              <a:rPr lang="ko-KR" altLang="en-US" dirty="0"/>
              <a:t>문의 예외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finally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BF24B-F25E-45D4-B137-E26FBBCD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8271"/>
            <a:ext cx="8124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48E86-F5C8-4A67-8DE4-35EB7B6D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Variables(</a:t>
            </a:r>
            <a:r>
              <a:rPr lang="ko-KR" altLang="en-US" dirty="0"/>
              <a:t>전역변수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2A64C-0201-4343-A83E-70E68ECF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모듈</a:t>
            </a:r>
            <a:r>
              <a:rPr lang="en-US" altLang="ko-KR" dirty="0"/>
              <a:t>/</a:t>
            </a:r>
            <a:r>
              <a:rPr lang="ko-KR" altLang="en-US" dirty="0"/>
              <a:t>클래스 속성에서 선언된 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모듈 처음에 수행</a:t>
            </a:r>
            <a:r>
              <a:rPr lang="en-US" altLang="ko-KR" dirty="0"/>
              <a:t> -&gt; </a:t>
            </a:r>
            <a:r>
              <a:rPr lang="ko-KR" altLang="en-US" dirty="0"/>
              <a:t>모듈 동작 변경 </a:t>
            </a:r>
            <a:r>
              <a:rPr lang="en-US" altLang="ko-KR" dirty="0"/>
              <a:t>O</a:t>
            </a:r>
          </a:p>
          <a:p>
            <a:pPr marL="0" indent="0">
              <a:buNone/>
            </a:pPr>
            <a:r>
              <a:rPr lang="ko-KR" altLang="en-US" dirty="0"/>
              <a:t>전역변수는 변수지만 모듈레벨의 상수가 허용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4BD95D-29B0-4CC7-B09E-F024BFC4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8778"/>
            <a:ext cx="4248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2626-5C0F-4688-8186-6F73E6F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Nested/local/inner </a:t>
            </a:r>
            <a:r>
              <a:rPr lang="ko-KR" altLang="en-US" dirty="0"/>
              <a:t>클래스와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86751-82D4-4CF6-8023-C1B9A029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중첩된 지역함수</a:t>
            </a:r>
            <a:r>
              <a:rPr lang="en-US" altLang="ko-KR" dirty="0"/>
              <a:t>/</a:t>
            </a:r>
            <a:r>
              <a:rPr lang="ko-KR" altLang="en-US" dirty="0"/>
              <a:t>클래스는 지역변수 </a:t>
            </a:r>
            <a:r>
              <a:rPr lang="ko-KR" altLang="en-US" dirty="0" err="1"/>
              <a:t>종료시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내에서 정의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함수 내에서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중첩</a:t>
            </a:r>
            <a:r>
              <a:rPr lang="en-US" altLang="ko-KR" dirty="0"/>
              <a:t>/</a:t>
            </a:r>
            <a:r>
              <a:rPr lang="ko-KR" altLang="en-US" dirty="0"/>
              <a:t>지역 클래스의 인스턴스는 선택</a:t>
            </a:r>
            <a:r>
              <a:rPr lang="en-US" altLang="ko-KR" dirty="0"/>
              <a:t>X, </a:t>
            </a:r>
            <a:r>
              <a:rPr lang="ko-KR" altLang="en-US" dirty="0"/>
              <a:t>외부 함수↑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local</a:t>
            </a:r>
            <a:r>
              <a:rPr lang="ko-KR" altLang="en-US" dirty="0"/>
              <a:t>값 초과하는 경우</a:t>
            </a:r>
            <a:r>
              <a:rPr lang="en-US" altLang="ko-KR" dirty="0"/>
              <a:t>, </a:t>
            </a:r>
            <a:r>
              <a:rPr lang="ko-KR" altLang="en-US" dirty="0"/>
              <a:t>중첩 피하기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: _</a:t>
            </a:r>
            <a:r>
              <a:rPr lang="ko-KR" altLang="en-US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420041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624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Google Python Style Guide</vt:lpstr>
      <vt:lpstr>pylint</vt:lpstr>
      <vt:lpstr>pylint</vt:lpstr>
      <vt:lpstr>import</vt:lpstr>
      <vt:lpstr>package</vt:lpstr>
      <vt:lpstr>Exception(예외)</vt:lpstr>
      <vt:lpstr>Exception(예외)</vt:lpstr>
      <vt:lpstr>Global Variables(전역변수)</vt:lpstr>
      <vt:lpstr>Nested/local/inner 클래스와 함수</vt:lpstr>
      <vt:lpstr>Comprehension &amp; Generator expression</vt:lpstr>
      <vt:lpstr>Default iterator/operator</vt:lpstr>
      <vt:lpstr>Generator</vt:lpstr>
      <vt:lpstr>Lamda 함수</vt:lpstr>
      <vt:lpstr>Conditional Expression</vt:lpstr>
      <vt:lpstr>Conditional Expression</vt:lpstr>
      <vt:lpstr>Default Argument values</vt:lpstr>
      <vt:lpstr>Property</vt:lpstr>
      <vt:lpstr>Property</vt:lpstr>
      <vt:lpstr>True/False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박원영</dc:creator>
  <cp:lastModifiedBy>박원영</cp:lastModifiedBy>
  <cp:revision>41</cp:revision>
  <dcterms:created xsi:type="dcterms:W3CDTF">2020-05-07T02:13:43Z</dcterms:created>
  <dcterms:modified xsi:type="dcterms:W3CDTF">2020-05-09T01:36:59Z</dcterms:modified>
</cp:coreProperties>
</file>