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0" r:id="rId6"/>
    <p:sldId id="267" r:id="rId7"/>
    <p:sldId id="259" r:id="rId8"/>
    <p:sldId id="261" r:id="rId9"/>
    <p:sldId id="266" r:id="rId10"/>
    <p:sldId id="262" r:id="rId11"/>
    <p:sldId id="263"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25" d="100"/>
          <a:sy n="125" d="100"/>
        </p:scale>
        <p:origin x="538" y="3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124206"/>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出来ている事</a:t>
            </a:r>
            <a:endParaRPr kumimoji="1" lang="en-US" altLang="ja-JP" dirty="0"/>
          </a:p>
          <a:p>
            <a:endParaRPr lang="en-US" altLang="ja-JP" dirty="0"/>
          </a:p>
          <a:p>
            <a:r>
              <a:rPr lang="ja-JP" altLang="en-US" dirty="0"/>
              <a:t>・キャラクターのアニメーション</a:t>
            </a:r>
            <a:endParaRPr lang="en-US" altLang="ja-JP" dirty="0"/>
          </a:p>
          <a:p>
            <a:r>
              <a:rPr lang="ja-JP" altLang="en-US" sz="1400" dirty="0"/>
              <a:t>　→　一応、「歩く」「走る（</a:t>
            </a:r>
            <a:r>
              <a:rPr lang="en-US" altLang="ja-JP" sz="1400" dirty="0"/>
              <a:t>Shift</a:t>
            </a:r>
            <a:r>
              <a:rPr lang="ja-JP" altLang="en-US" sz="1400" dirty="0"/>
              <a:t>キー押しっぱなし）」は可能（</a:t>
            </a:r>
            <a:r>
              <a:rPr lang="en-US" altLang="ja-JP" sz="1400" dirty="0"/>
              <a:t>WASD</a:t>
            </a:r>
            <a:r>
              <a:rPr lang="ja-JP" altLang="en-US" sz="1400" dirty="0"/>
              <a:t>で移動）</a:t>
            </a:r>
            <a:endParaRPr lang="en-US" altLang="ja-JP" sz="1400" dirty="0"/>
          </a:p>
          <a:p>
            <a:r>
              <a:rPr lang="ja-JP" altLang="en-US" sz="1400" dirty="0"/>
              <a:t>　→　コード内には「ジャンプ」と「落ちる」は作ってあるがまだ必要な場面が無かったので使ってない</a:t>
            </a:r>
            <a:endParaRPr lang="en-US" altLang="ja-JP" sz="1400" dirty="0"/>
          </a:p>
          <a:p>
            <a:endParaRPr lang="en-US" altLang="ja-JP" dirty="0"/>
          </a:p>
          <a:p>
            <a:r>
              <a:rPr lang="ja-JP" altLang="en-US" dirty="0"/>
              <a:t>・カメラ</a:t>
            </a:r>
            <a:endParaRPr lang="en-US" altLang="ja-JP" dirty="0"/>
          </a:p>
          <a:p>
            <a:r>
              <a:rPr lang="ja-JP" altLang="en-US" dirty="0"/>
              <a:t>　</a:t>
            </a:r>
            <a:r>
              <a:rPr lang="ja-JP" altLang="en-US" sz="1400" dirty="0"/>
              <a:t>→　一応、マウスを動かすとカメラが主人公の周りをまわり、カメラの方向と</a:t>
            </a:r>
            <a:r>
              <a:rPr lang="en-US" altLang="ja-JP" sz="1400" dirty="0"/>
              <a:t>WASD</a:t>
            </a:r>
            <a:r>
              <a:rPr lang="ja-JP" altLang="en-US" sz="1400" dirty="0"/>
              <a:t>の移動が合う様にしている</a:t>
            </a:r>
            <a:endParaRPr lang="en-US" altLang="ja-JP" dirty="0"/>
          </a:p>
          <a:p>
            <a:endParaRPr lang="en-US" altLang="ja-JP" dirty="0"/>
          </a:p>
          <a:p>
            <a:r>
              <a:rPr lang="ja-JP" altLang="en-US" dirty="0"/>
              <a:t>・エリアに流す</a:t>
            </a:r>
            <a:r>
              <a:rPr lang="en-US" altLang="ja-JP" dirty="0"/>
              <a:t>BGM</a:t>
            </a:r>
            <a:r>
              <a:rPr lang="ja-JP" altLang="en-US" dirty="0"/>
              <a:t>はフリー素材でとりあえずダウンロード済み</a:t>
            </a:r>
            <a:endParaRPr lang="en-US" altLang="ja-JP" dirty="0"/>
          </a:p>
          <a:p>
            <a:endParaRPr lang="en-US" altLang="ja-JP" dirty="0"/>
          </a:p>
          <a:p>
            <a:r>
              <a:rPr lang="ja-JP" altLang="en-US" dirty="0"/>
              <a:t>・ダンジョンメーカーやワープ装置モデルなどのアセットはプロジェクトにインポート済み</a:t>
            </a:r>
            <a:endParaRPr lang="en-US" altLang="ja-JP" dirty="0"/>
          </a:p>
          <a:p>
            <a:r>
              <a:rPr lang="ja-JP" altLang="en-US" dirty="0"/>
              <a:t>　</a:t>
            </a:r>
            <a:r>
              <a:rPr lang="ja-JP" altLang="en-US" sz="1400" dirty="0"/>
              <a:t>→　アセットストアで他に良さそうな物が見つかったら入れても構わないが、最終的には必要最低限の物だけ残して後は削除する</a:t>
            </a:r>
            <a:endParaRPr lang="en-US" altLang="ja-JP" dirty="0"/>
          </a:p>
        </p:txBody>
      </p:sp>
      <p:sp>
        <p:nvSpPr>
          <p:cNvPr id="5" name="テキスト ボックス 4">
            <a:extLst>
              <a:ext uri="{FF2B5EF4-FFF2-40B4-BE49-F238E27FC236}">
                <a16:creationId xmlns:a16="http://schemas.microsoft.com/office/drawing/2014/main" id="{0CE36B81-CF4F-1ED6-C685-C89D6F73924D}"/>
              </a:ext>
            </a:extLst>
          </p:cNvPr>
          <p:cNvSpPr txBox="1"/>
          <p:nvPr/>
        </p:nvSpPr>
        <p:spPr>
          <a:xfrm>
            <a:off x="1485900" y="2471797"/>
            <a:ext cx="2031325"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カメラ感度の調整が必要</a:t>
            </a:r>
          </a:p>
        </p:txBody>
      </p:sp>
    </p:spTree>
    <p:extLst>
      <p:ext uri="{BB962C8B-B14F-4D97-AF65-F5344CB8AC3E}">
        <p14:creationId xmlns:p14="http://schemas.microsoft.com/office/powerpoint/2010/main" val="371984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355312"/>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やる事</a:t>
            </a:r>
            <a:endParaRPr lang="en-US" altLang="ja-JP" dirty="0"/>
          </a:p>
          <a:p>
            <a:endParaRPr lang="en-US" altLang="ja-JP" dirty="0"/>
          </a:p>
          <a:p>
            <a:r>
              <a:rPr lang="ja-JP" altLang="en-US" dirty="0"/>
              <a:t>・スタートエリアからダンジョンエリアにワープする仕組み</a:t>
            </a:r>
            <a:endParaRPr lang="en-US" altLang="ja-JP" dirty="0"/>
          </a:p>
          <a:p>
            <a:r>
              <a:rPr lang="ja-JP" altLang="en-US" dirty="0"/>
              <a:t>　</a:t>
            </a:r>
            <a:r>
              <a:rPr lang="ja-JP" altLang="en-US" sz="1400" dirty="0"/>
              <a:t>→　主人公の姿が上から消えていくアニメーション？シェーダーエフェクトを作る必要があるかな</a:t>
            </a:r>
            <a:endParaRPr lang="en-US" altLang="ja-JP" dirty="0"/>
          </a:p>
          <a:p>
            <a:endParaRPr lang="en-US" altLang="ja-JP" dirty="0"/>
          </a:p>
          <a:p>
            <a:r>
              <a:rPr lang="ja-JP" altLang="en-US" dirty="0"/>
              <a:t>・ダンジョンがちゃんと再構築できるようにする</a:t>
            </a:r>
            <a:r>
              <a:rPr lang="ja-JP" altLang="en-US" sz="1400" dirty="0"/>
              <a:t>（ちょっとしたエラーが出るのでそこを直す必要あり）</a:t>
            </a:r>
            <a:endParaRPr lang="en-US" altLang="ja-JP" sz="1400" dirty="0"/>
          </a:p>
          <a:p>
            <a:endParaRPr lang="en-US" altLang="ja-JP" dirty="0"/>
          </a:p>
          <a:p>
            <a:r>
              <a:rPr lang="ja-JP" altLang="en-US" dirty="0"/>
              <a:t>・スタートエリア＆ダンジョンの装飾</a:t>
            </a:r>
            <a:r>
              <a:rPr lang="ja-JP" altLang="en-US" sz="1400" dirty="0"/>
              <a:t>（各オブジェクトにコライダーを設けてちゃんと通り抜けられないようにする）</a:t>
            </a:r>
            <a:endParaRPr lang="en-US" altLang="ja-JP" dirty="0"/>
          </a:p>
          <a:p>
            <a:endParaRPr lang="en-US" altLang="ja-JP" dirty="0"/>
          </a:p>
          <a:p>
            <a:r>
              <a:rPr lang="ja-JP" altLang="en-US" dirty="0"/>
              <a:t>・</a:t>
            </a:r>
            <a:r>
              <a:rPr lang="en-US" altLang="ja-JP" dirty="0"/>
              <a:t>UI</a:t>
            </a:r>
          </a:p>
          <a:p>
            <a:r>
              <a:rPr lang="ja-JP" altLang="en-US" dirty="0"/>
              <a:t>　メニュー画面など</a:t>
            </a:r>
            <a:r>
              <a:rPr lang="ja-JP" altLang="en-US" sz="1400" dirty="0"/>
              <a:t>（オプション画面で操作感度の調整が出来る仕組みが必要かな）</a:t>
            </a:r>
            <a:endParaRPr lang="en-US" altLang="ja-JP" sz="1400" dirty="0"/>
          </a:p>
          <a:p>
            <a:r>
              <a:rPr lang="ja-JP" altLang="en-US" dirty="0"/>
              <a:t>　スキルボタンを表示する？</a:t>
            </a:r>
            <a:endParaRPr lang="en-US" altLang="ja-JP" dirty="0"/>
          </a:p>
          <a:p>
            <a:r>
              <a:rPr lang="ja-JP" altLang="en-US" dirty="0"/>
              <a:t>　</a:t>
            </a:r>
            <a:r>
              <a:rPr lang="en-US" altLang="ja-JP" dirty="0"/>
              <a:t>HP</a:t>
            </a:r>
            <a:r>
              <a:rPr lang="ja-JP" altLang="en-US" dirty="0"/>
              <a:t>を表示する？</a:t>
            </a:r>
            <a:r>
              <a:rPr lang="ja-JP" altLang="en-US" sz="1400" dirty="0"/>
              <a:t>（個人的には敵も味方も</a:t>
            </a:r>
            <a:r>
              <a:rPr lang="en-US" altLang="ja-JP" sz="1400" dirty="0"/>
              <a:t>HP</a:t>
            </a:r>
            <a:r>
              <a:rPr lang="ja-JP" altLang="en-US" sz="1400" dirty="0"/>
              <a:t>表示はしない方が面白いと思う派）</a:t>
            </a:r>
            <a:endParaRPr lang="en-US" altLang="ja-JP" sz="1400" dirty="0"/>
          </a:p>
          <a:p>
            <a:endParaRPr lang="en-US" altLang="ja-JP" dirty="0"/>
          </a:p>
          <a:p>
            <a:r>
              <a:rPr lang="ja-JP" altLang="en-US" dirty="0"/>
              <a:t>・ランダムに動き回る敵を作る＆数が減ったらリスポーンする仕組み</a:t>
            </a:r>
            <a:endParaRPr lang="en-US" altLang="ja-JP" dirty="0"/>
          </a:p>
          <a:p>
            <a:r>
              <a:rPr lang="ja-JP" altLang="en-US" dirty="0"/>
              <a:t>　</a:t>
            </a:r>
            <a:r>
              <a:rPr lang="ja-JP" altLang="en-US" sz="1400" dirty="0"/>
              <a:t>（</a:t>
            </a:r>
            <a:r>
              <a:rPr lang="en-US" altLang="ja-JP" sz="1400" dirty="0"/>
              <a:t>AI</a:t>
            </a:r>
            <a:r>
              <a:rPr lang="ja-JP" altLang="en-US" sz="1400" dirty="0"/>
              <a:t>を作る必要があるか、、、主人公が視野に入ったら主人公の方に近づいてくるだけでも敵のふるまいにはなる）</a:t>
            </a:r>
            <a:endParaRPr lang="en-US" altLang="ja-JP" sz="1400" dirty="0"/>
          </a:p>
          <a:p>
            <a:r>
              <a:rPr lang="ja-JP" altLang="en-US" dirty="0"/>
              <a:t>　ボスまで作れたら嬉しい</a:t>
            </a:r>
            <a:r>
              <a:rPr lang="ja-JP" altLang="en-US" sz="1400" dirty="0"/>
              <a:t>（ボス戦用のエリアが必要になってくるかも）</a:t>
            </a:r>
            <a:endParaRPr lang="en-US" altLang="ja-JP" dirty="0"/>
          </a:p>
        </p:txBody>
      </p:sp>
    </p:spTree>
    <p:extLst>
      <p:ext uri="{BB962C8B-B14F-4D97-AF65-F5344CB8AC3E}">
        <p14:creationId xmlns:p14="http://schemas.microsoft.com/office/powerpoint/2010/main" val="86862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909310"/>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やる事</a:t>
            </a:r>
            <a:endParaRPr lang="en-US" altLang="ja-JP" dirty="0"/>
          </a:p>
          <a:p>
            <a:endParaRPr lang="en-US" altLang="ja-JP" dirty="0"/>
          </a:p>
          <a:p>
            <a:r>
              <a:rPr lang="ja-JP" altLang="en-US" dirty="0"/>
              <a:t>・スキル＆アニメーション＆当たり判定</a:t>
            </a:r>
            <a:endParaRPr lang="en-US" altLang="ja-JP" dirty="0"/>
          </a:p>
          <a:p>
            <a:r>
              <a:rPr lang="ja-JP" altLang="en-US" dirty="0"/>
              <a:t>　</a:t>
            </a:r>
            <a:r>
              <a:rPr lang="ja-JP" altLang="en-US" sz="1400" dirty="0"/>
              <a:t>まあ、頑張った方がいいが最悪マリオのジャンプで敵を踏みつけるとかでもいいかな。「ジャンプ」アクションが一応あるから</a:t>
            </a:r>
            <a:endParaRPr lang="en-US" altLang="ja-JP" dirty="0"/>
          </a:p>
          <a:p>
            <a:endParaRPr lang="en-US" altLang="ja-JP" dirty="0"/>
          </a:p>
          <a:p>
            <a:r>
              <a:rPr lang="ja-JP" altLang="en-US" dirty="0"/>
              <a:t>・オートセーブシステム</a:t>
            </a:r>
            <a:endParaRPr lang="en-US" altLang="ja-JP" dirty="0"/>
          </a:p>
          <a:p>
            <a:r>
              <a:rPr lang="ja-JP" altLang="en-US" dirty="0"/>
              <a:t>　</a:t>
            </a:r>
            <a:r>
              <a:rPr lang="ja-JP" altLang="en-US" sz="1400" dirty="0"/>
              <a:t>→　スタートエリアに入るたびに（イントロ後とか、ダンジョンクリア後とか）セーブ</a:t>
            </a:r>
            <a:endParaRPr lang="en-US" altLang="ja-JP" dirty="0"/>
          </a:p>
          <a:p>
            <a:endParaRPr lang="en-US" altLang="ja-JP" dirty="0"/>
          </a:p>
          <a:p>
            <a:r>
              <a:rPr lang="ja-JP" altLang="en-US" dirty="0"/>
              <a:t>・ダンジョンで得たコインやステータスを保持しておく器　→　</a:t>
            </a:r>
            <a:r>
              <a:rPr lang="en-US" altLang="ja-JP" dirty="0"/>
              <a:t>UI</a:t>
            </a:r>
            <a:r>
              <a:rPr lang="ja-JP" altLang="en-US" dirty="0"/>
              <a:t>やイベント関係はこれを参照する形</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26069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・気持ちいいアクション＆スピード感</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・飽きる前にゲームが終わる事</a:t>
            </a:r>
            <a:endParaRPr lang="en-US" altLang="ja-JP" dirty="0"/>
          </a:p>
          <a:p>
            <a:endParaRPr lang="en-US" altLang="ja-JP" dirty="0"/>
          </a:p>
          <a:p>
            <a:r>
              <a:rPr lang="ja-JP" altLang="en-US" dirty="0"/>
              <a:t>・かわいいキャラクター、神</a:t>
            </a:r>
            <a:r>
              <a:rPr lang="en-US" altLang="ja-JP" dirty="0"/>
              <a:t>BGM</a:t>
            </a:r>
            <a:r>
              <a:rPr lang="ja-JP" altLang="en-US" dirty="0"/>
              <a:t>、ハマる世界観とかは正直無理だから諦めている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699594" y="268433"/>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a:t>
            </a:r>
            <a:endParaRPr lang="en-US" altLang="ja-JP" dirty="0"/>
          </a:p>
          <a:p>
            <a:r>
              <a:rPr lang="ja-JP" altLang="en-US"/>
              <a:t>　→　エンディングにクリアタイムを表示するだけでも、やりこみ要素になると思う</a:t>
            </a:r>
            <a:endParaRPr lang="en-US" altLang="ja-JP"/>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1125</Words>
  <Application>Microsoft Office PowerPoint</Application>
  <PresentationFormat>ワイド画面</PresentationFormat>
  <Paragraphs>139</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169</cp:revision>
  <dcterms:created xsi:type="dcterms:W3CDTF">2023-06-21T04:21:36Z</dcterms:created>
  <dcterms:modified xsi:type="dcterms:W3CDTF">2023-06-22T08:24:09Z</dcterms:modified>
</cp:coreProperties>
</file>