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5"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25" d="100"/>
          <a:sy n="125" d="100"/>
        </p:scale>
        <p:origin x="538" y="3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D181F-A0DD-01C5-10A5-1C8966EB8D3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B300FCB-116E-A89A-8F1B-26B84232D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E1BB35E-8D2D-B9A1-4449-1B527BEEE6B4}"/>
              </a:ext>
            </a:extLst>
          </p:cNvPr>
          <p:cNvSpPr>
            <a:spLocks noGrp="1"/>
          </p:cNvSpPr>
          <p:nvPr>
            <p:ph type="dt" sz="half" idx="10"/>
          </p:nvPr>
        </p:nvSpPr>
        <p:spPr/>
        <p:txBody>
          <a:bodyPr/>
          <a:lstStyle/>
          <a:p>
            <a:fld id="{722B6DDE-7EEC-42DE-BC95-8F8B5D30FF7C}"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24B393F0-7366-70C1-BDD7-30E1A1DD71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3CB2ED-2CDF-1781-64D7-4D244B059D8C}"/>
              </a:ext>
            </a:extLst>
          </p:cNvPr>
          <p:cNvSpPr>
            <a:spLocks noGrp="1"/>
          </p:cNvSpPr>
          <p:nvPr>
            <p:ph type="sldNum" sz="quarter" idx="12"/>
          </p:nvPr>
        </p:nvSpPr>
        <p:spPr/>
        <p:txBody>
          <a:body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155710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50E177-972F-EC5F-0278-06D075E2FBB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A96F9B7-9451-B36B-3F6B-5556C63DC68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6E7BE9-31F1-F4BF-AA8B-963D05A6A677}"/>
              </a:ext>
            </a:extLst>
          </p:cNvPr>
          <p:cNvSpPr>
            <a:spLocks noGrp="1"/>
          </p:cNvSpPr>
          <p:nvPr>
            <p:ph type="dt" sz="half" idx="10"/>
          </p:nvPr>
        </p:nvSpPr>
        <p:spPr/>
        <p:txBody>
          <a:bodyPr/>
          <a:lstStyle/>
          <a:p>
            <a:fld id="{722B6DDE-7EEC-42DE-BC95-8F8B5D30FF7C}"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6EBC2946-C7F0-8027-F1DE-8DB22C4802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A68322-4155-2B58-F660-B5753BB7A302}"/>
              </a:ext>
            </a:extLst>
          </p:cNvPr>
          <p:cNvSpPr>
            <a:spLocks noGrp="1"/>
          </p:cNvSpPr>
          <p:nvPr>
            <p:ph type="sldNum" sz="quarter" idx="12"/>
          </p:nvPr>
        </p:nvSpPr>
        <p:spPr/>
        <p:txBody>
          <a:body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383986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25B5589-69D5-0035-961A-4A52B9A7D58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7B984D-A882-1BD6-7201-A824E0CD25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8850D0-1D72-23CC-227D-E54C3309BF23}"/>
              </a:ext>
            </a:extLst>
          </p:cNvPr>
          <p:cNvSpPr>
            <a:spLocks noGrp="1"/>
          </p:cNvSpPr>
          <p:nvPr>
            <p:ph type="dt" sz="half" idx="10"/>
          </p:nvPr>
        </p:nvSpPr>
        <p:spPr/>
        <p:txBody>
          <a:bodyPr/>
          <a:lstStyle/>
          <a:p>
            <a:fld id="{722B6DDE-7EEC-42DE-BC95-8F8B5D30FF7C}"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1910BD02-894B-C09D-C326-08C3C05033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CF5483-CF71-C073-FA27-A268D09A4BBC}"/>
              </a:ext>
            </a:extLst>
          </p:cNvPr>
          <p:cNvSpPr>
            <a:spLocks noGrp="1"/>
          </p:cNvSpPr>
          <p:nvPr>
            <p:ph type="sldNum" sz="quarter" idx="12"/>
          </p:nvPr>
        </p:nvSpPr>
        <p:spPr/>
        <p:txBody>
          <a:body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102850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AC157-7ED0-3C01-E791-5E5FD5B882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AA7C23-7159-19C8-BA2C-F25475DDAA1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5BA75B-17E6-0F2C-F337-344235207811}"/>
              </a:ext>
            </a:extLst>
          </p:cNvPr>
          <p:cNvSpPr>
            <a:spLocks noGrp="1"/>
          </p:cNvSpPr>
          <p:nvPr>
            <p:ph type="dt" sz="half" idx="10"/>
          </p:nvPr>
        </p:nvSpPr>
        <p:spPr/>
        <p:txBody>
          <a:bodyPr/>
          <a:lstStyle/>
          <a:p>
            <a:fld id="{722B6DDE-7EEC-42DE-BC95-8F8B5D30FF7C}"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6A5C51D9-73C8-00B7-42F9-1500594CC3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182467-307E-C3C8-A8D9-BC875232CD3F}"/>
              </a:ext>
            </a:extLst>
          </p:cNvPr>
          <p:cNvSpPr>
            <a:spLocks noGrp="1"/>
          </p:cNvSpPr>
          <p:nvPr>
            <p:ph type="sldNum" sz="quarter" idx="12"/>
          </p:nvPr>
        </p:nvSpPr>
        <p:spPr/>
        <p:txBody>
          <a:body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425383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217889-C32D-A3CB-6890-5EECEBF2E24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2A7F36-8706-768E-D3B6-183E17065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CA5E8CA-EC01-8794-EA27-03FA4CF4DAA2}"/>
              </a:ext>
            </a:extLst>
          </p:cNvPr>
          <p:cNvSpPr>
            <a:spLocks noGrp="1"/>
          </p:cNvSpPr>
          <p:nvPr>
            <p:ph type="dt" sz="half" idx="10"/>
          </p:nvPr>
        </p:nvSpPr>
        <p:spPr/>
        <p:txBody>
          <a:bodyPr/>
          <a:lstStyle/>
          <a:p>
            <a:fld id="{722B6DDE-7EEC-42DE-BC95-8F8B5D30FF7C}"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0D6EA787-985C-7259-1D07-CC3E5C4DCC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ECF01E-C8AC-6068-A49F-72F9173EC81F}"/>
              </a:ext>
            </a:extLst>
          </p:cNvPr>
          <p:cNvSpPr>
            <a:spLocks noGrp="1"/>
          </p:cNvSpPr>
          <p:nvPr>
            <p:ph type="sldNum" sz="quarter" idx="12"/>
          </p:nvPr>
        </p:nvSpPr>
        <p:spPr/>
        <p:txBody>
          <a:body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426511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A16DA2-C9E1-B6F1-375A-CF0983AAA4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AC04EF-560D-866F-B413-B278FEF17D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8163276-CF90-3D17-F3F3-DA2063694C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A95698F-5A01-6EAD-BC86-7CAC1F39E169}"/>
              </a:ext>
            </a:extLst>
          </p:cNvPr>
          <p:cNvSpPr>
            <a:spLocks noGrp="1"/>
          </p:cNvSpPr>
          <p:nvPr>
            <p:ph type="dt" sz="half" idx="10"/>
          </p:nvPr>
        </p:nvSpPr>
        <p:spPr/>
        <p:txBody>
          <a:bodyPr/>
          <a:lstStyle/>
          <a:p>
            <a:fld id="{722B6DDE-7EEC-42DE-BC95-8F8B5D30FF7C}"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2AA9FBFF-7E2C-8DA9-5ACE-F6E18534F5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7E4C9E-7DA4-14A0-7216-6B99242ABD29}"/>
              </a:ext>
            </a:extLst>
          </p:cNvPr>
          <p:cNvSpPr>
            <a:spLocks noGrp="1"/>
          </p:cNvSpPr>
          <p:nvPr>
            <p:ph type="sldNum" sz="quarter" idx="12"/>
          </p:nvPr>
        </p:nvSpPr>
        <p:spPr/>
        <p:txBody>
          <a:body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243591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AEE30-872E-97BC-4245-B9AEC3D3BF2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AF662F-D9A1-252D-A05A-8742B7A3B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F685A05-B6A7-848D-CA3B-D45B754CE17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2B1A57F-4EFE-B3FB-30D1-5E1248C0B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0AFD990-2166-1E94-9AA9-4619C87B327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AE833AB-2354-A745-A8B9-77EF097B0D92}"/>
              </a:ext>
            </a:extLst>
          </p:cNvPr>
          <p:cNvSpPr>
            <a:spLocks noGrp="1"/>
          </p:cNvSpPr>
          <p:nvPr>
            <p:ph type="dt" sz="half" idx="10"/>
          </p:nvPr>
        </p:nvSpPr>
        <p:spPr/>
        <p:txBody>
          <a:bodyPr/>
          <a:lstStyle/>
          <a:p>
            <a:fld id="{722B6DDE-7EEC-42DE-BC95-8F8B5D30FF7C}" type="datetimeFigureOut">
              <a:rPr kumimoji="1" lang="ja-JP" altLang="en-US" smtClean="0"/>
              <a:t>2023/6/23</a:t>
            </a:fld>
            <a:endParaRPr kumimoji="1" lang="ja-JP" altLang="en-US"/>
          </a:p>
        </p:txBody>
      </p:sp>
      <p:sp>
        <p:nvSpPr>
          <p:cNvPr id="8" name="フッター プレースホルダー 7">
            <a:extLst>
              <a:ext uri="{FF2B5EF4-FFF2-40B4-BE49-F238E27FC236}">
                <a16:creationId xmlns:a16="http://schemas.microsoft.com/office/drawing/2014/main" id="{F8B2DCA5-7F2D-E672-0103-76020633CB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454AB42-D956-0773-2335-1A788980350A}"/>
              </a:ext>
            </a:extLst>
          </p:cNvPr>
          <p:cNvSpPr>
            <a:spLocks noGrp="1"/>
          </p:cNvSpPr>
          <p:nvPr>
            <p:ph type="sldNum" sz="quarter" idx="12"/>
          </p:nvPr>
        </p:nvSpPr>
        <p:spPr/>
        <p:txBody>
          <a:body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383980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08E89-8EE3-0D94-B78F-342A475A5D5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A3471CA-3F92-7EA4-4FA6-3325C253CED4}"/>
              </a:ext>
            </a:extLst>
          </p:cNvPr>
          <p:cNvSpPr>
            <a:spLocks noGrp="1"/>
          </p:cNvSpPr>
          <p:nvPr>
            <p:ph type="dt" sz="half" idx="10"/>
          </p:nvPr>
        </p:nvSpPr>
        <p:spPr/>
        <p:txBody>
          <a:bodyPr/>
          <a:lstStyle/>
          <a:p>
            <a:fld id="{722B6DDE-7EEC-42DE-BC95-8F8B5D30FF7C}" type="datetimeFigureOut">
              <a:rPr kumimoji="1" lang="ja-JP" altLang="en-US" smtClean="0"/>
              <a:t>2023/6/23</a:t>
            </a:fld>
            <a:endParaRPr kumimoji="1" lang="ja-JP" altLang="en-US"/>
          </a:p>
        </p:txBody>
      </p:sp>
      <p:sp>
        <p:nvSpPr>
          <p:cNvPr id="4" name="フッター プレースホルダー 3">
            <a:extLst>
              <a:ext uri="{FF2B5EF4-FFF2-40B4-BE49-F238E27FC236}">
                <a16:creationId xmlns:a16="http://schemas.microsoft.com/office/drawing/2014/main" id="{B305F3E8-1076-76C3-43CE-8875020EA67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46DB507-3940-F5B1-33A5-9D13032725BC}"/>
              </a:ext>
            </a:extLst>
          </p:cNvPr>
          <p:cNvSpPr>
            <a:spLocks noGrp="1"/>
          </p:cNvSpPr>
          <p:nvPr>
            <p:ph type="sldNum" sz="quarter" idx="12"/>
          </p:nvPr>
        </p:nvSpPr>
        <p:spPr/>
        <p:txBody>
          <a:body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206299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ADA4475-3E32-9871-D39C-FE07D1A82FFA}"/>
              </a:ext>
            </a:extLst>
          </p:cNvPr>
          <p:cNvSpPr>
            <a:spLocks noGrp="1"/>
          </p:cNvSpPr>
          <p:nvPr>
            <p:ph type="dt" sz="half" idx="10"/>
          </p:nvPr>
        </p:nvSpPr>
        <p:spPr/>
        <p:txBody>
          <a:bodyPr/>
          <a:lstStyle/>
          <a:p>
            <a:fld id="{722B6DDE-7EEC-42DE-BC95-8F8B5D30FF7C}" type="datetimeFigureOut">
              <a:rPr kumimoji="1" lang="ja-JP" altLang="en-US" smtClean="0"/>
              <a:t>2023/6/23</a:t>
            </a:fld>
            <a:endParaRPr kumimoji="1" lang="ja-JP" altLang="en-US"/>
          </a:p>
        </p:txBody>
      </p:sp>
      <p:sp>
        <p:nvSpPr>
          <p:cNvPr id="3" name="フッター プレースホルダー 2">
            <a:extLst>
              <a:ext uri="{FF2B5EF4-FFF2-40B4-BE49-F238E27FC236}">
                <a16:creationId xmlns:a16="http://schemas.microsoft.com/office/drawing/2014/main" id="{F2378D75-68D8-F760-1AB6-F8A8260F580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A9AF9D-E329-464D-48CF-28B1646DC4E3}"/>
              </a:ext>
            </a:extLst>
          </p:cNvPr>
          <p:cNvSpPr>
            <a:spLocks noGrp="1"/>
          </p:cNvSpPr>
          <p:nvPr>
            <p:ph type="sldNum" sz="quarter" idx="12"/>
          </p:nvPr>
        </p:nvSpPr>
        <p:spPr/>
        <p:txBody>
          <a:body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82774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343CF-C3B2-5ED3-A8D7-E4BDE54B08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8C42BE-C3B8-EE44-44EA-2496BB35A3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ADBCAD-254C-52D1-5B8E-9FE5F3A44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6787AC-375B-4C79-97C3-B13B967EDE5C}"/>
              </a:ext>
            </a:extLst>
          </p:cNvPr>
          <p:cNvSpPr>
            <a:spLocks noGrp="1"/>
          </p:cNvSpPr>
          <p:nvPr>
            <p:ph type="dt" sz="half" idx="10"/>
          </p:nvPr>
        </p:nvSpPr>
        <p:spPr/>
        <p:txBody>
          <a:bodyPr/>
          <a:lstStyle/>
          <a:p>
            <a:fld id="{722B6DDE-7EEC-42DE-BC95-8F8B5D30FF7C}"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C4654A33-91F2-E3D0-8902-C92E5E3598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8EA35E-C76A-9C23-0FA8-D5C0E3C92D23}"/>
              </a:ext>
            </a:extLst>
          </p:cNvPr>
          <p:cNvSpPr>
            <a:spLocks noGrp="1"/>
          </p:cNvSpPr>
          <p:nvPr>
            <p:ph type="sldNum" sz="quarter" idx="12"/>
          </p:nvPr>
        </p:nvSpPr>
        <p:spPr/>
        <p:txBody>
          <a:body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402983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658D7-F9CB-C7D7-F993-F29E97F5DB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A0318BB-0089-40D1-F237-DA776D5C5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9D6572F-A690-435D-BCD3-A5899F91E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76BEA9-5526-8F3D-4A55-B9CAAC40DFE7}"/>
              </a:ext>
            </a:extLst>
          </p:cNvPr>
          <p:cNvSpPr>
            <a:spLocks noGrp="1"/>
          </p:cNvSpPr>
          <p:nvPr>
            <p:ph type="dt" sz="half" idx="10"/>
          </p:nvPr>
        </p:nvSpPr>
        <p:spPr/>
        <p:txBody>
          <a:bodyPr/>
          <a:lstStyle/>
          <a:p>
            <a:fld id="{722B6DDE-7EEC-42DE-BC95-8F8B5D30FF7C}"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ADAA248C-88BB-7ACD-DB9C-AA427FD99B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87403D-7406-7D15-EE41-382DC4675482}"/>
              </a:ext>
            </a:extLst>
          </p:cNvPr>
          <p:cNvSpPr>
            <a:spLocks noGrp="1"/>
          </p:cNvSpPr>
          <p:nvPr>
            <p:ph type="sldNum" sz="quarter" idx="12"/>
          </p:nvPr>
        </p:nvSpPr>
        <p:spPr/>
        <p:txBody>
          <a:body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1394323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16FA3FC-7F0A-0FBC-6887-B3F8EB23E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2F76F9-496F-0E8C-2492-16715740DC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C331A7-E616-E300-5202-56129E0C5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B6DDE-7EEC-42DE-BC95-8F8B5D30FF7C}"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B47B8836-50F8-4214-B8F3-2DB22EDDA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25AE7E2-DFD2-3497-C5D0-548B48133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6AFEC-0848-4928-9F26-4A8575DCCC31}" type="slidenum">
              <a:rPr kumimoji="1" lang="ja-JP" altLang="en-US" smtClean="0"/>
              <a:t>‹#›</a:t>
            </a:fld>
            <a:endParaRPr kumimoji="1" lang="ja-JP" altLang="en-US"/>
          </a:p>
        </p:txBody>
      </p:sp>
    </p:spTree>
    <p:extLst>
      <p:ext uri="{BB962C8B-B14F-4D97-AF65-F5344CB8AC3E}">
        <p14:creationId xmlns:p14="http://schemas.microsoft.com/office/powerpoint/2010/main" val="127158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4739759"/>
          </a:xfrm>
          <a:prstGeom prst="rect">
            <a:avLst/>
          </a:prstGeom>
          <a:noFill/>
        </p:spPr>
        <p:txBody>
          <a:bodyPr wrap="square" rtlCol="0">
            <a:spAutoFit/>
          </a:bodyPr>
          <a:lstStyle/>
          <a:p>
            <a:r>
              <a:rPr lang="ja-JP" altLang="en-US" b="1" dirty="0"/>
              <a:t>やる事＆気づいた事</a:t>
            </a:r>
            <a:endParaRPr lang="en-US" altLang="ja-JP" b="1" dirty="0"/>
          </a:p>
          <a:p>
            <a:endParaRPr lang="en-US" altLang="ja-JP" dirty="0"/>
          </a:p>
          <a:p>
            <a:r>
              <a:rPr lang="ja-JP" altLang="en-US" dirty="0"/>
              <a:t>・ワープする時のアニメーションとか？</a:t>
            </a:r>
            <a:endParaRPr lang="en-US" altLang="ja-JP" dirty="0"/>
          </a:p>
          <a:p>
            <a:r>
              <a:rPr lang="ja-JP" altLang="en-US" dirty="0"/>
              <a:t>　</a:t>
            </a:r>
            <a:r>
              <a:rPr lang="ja-JP" altLang="en-US" sz="1400" dirty="0"/>
              <a:t>→　主人公の姿が上から消えていくアニメーション？シェーダーエフェクトを作る必要があるかな</a:t>
            </a:r>
            <a:endParaRPr lang="en-US" altLang="ja-JP" dirty="0"/>
          </a:p>
          <a:p>
            <a:endParaRPr lang="en-US" altLang="ja-JP" dirty="0"/>
          </a:p>
          <a:p>
            <a:r>
              <a:rPr lang="ja-JP" altLang="en-US" dirty="0"/>
              <a:t>・スタートエリア＆ダンジョンの装飾</a:t>
            </a:r>
            <a:r>
              <a:rPr lang="ja-JP" altLang="en-US" sz="1400" dirty="0"/>
              <a:t>（各オブジェクトにコライダーを設けてちゃんと通り抜けられないようにする）</a:t>
            </a:r>
            <a:endParaRPr lang="en-US" altLang="ja-JP" sz="1400" dirty="0"/>
          </a:p>
          <a:p>
            <a:endParaRPr lang="en-US" altLang="ja-JP" sz="1400" dirty="0"/>
          </a:p>
          <a:p>
            <a:r>
              <a:rPr lang="ja-JP" altLang="en-US" dirty="0"/>
              <a:t>・ダンジョンエリアの途中にあるドアをどうにかする（近寄ったら開くようにするか、なくすか）</a:t>
            </a:r>
            <a:endParaRPr lang="en-US" altLang="ja-JP" dirty="0"/>
          </a:p>
          <a:p>
            <a:endParaRPr lang="en-US" altLang="ja-JP" dirty="0"/>
          </a:p>
          <a:p>
            <a:r>
              <a:rPr lang="ja-JP" altLang="en-US" dirty="0"/>
              <a:t>・</a:t>
            </a:r>
            <a:r>
              <a:rPr lang="en-US" altLang="ja-JP" dirty="0"/>
              <a:t>UI</a:t>
            </a:r>
          </a:p>
          <a:p>
            <a:r>
              <a:rPr lang="ja-JP" altLang="en-US" dirty="0"/>
              <a:t>　メニュー画面など</a:t>
            </a:r>
            <a:r>
              <a:rPr lang="ja-JP" altLang="en-US" sz="1400" dirty="0"/>
              <a:t>（オプション画面で操作感度の調整が出来る仕組みが必要かな）</a:t>
            </a:r>
            <a:endParaRPr lang="en-US" altLang="ja-JP" sz="1400" dirty="0"/>
          </a:p>
          <a:p>
            <a:r>
              <a:rPr lang="ja-JP" altLang="en-US" dirty="0"/>
              <a:t>　スキルボタンを表示する？</a:t>
            </a:r>
            <a:endParaRPr lang="en-US" altLang="ja-JP" dirty="0"/>
          </a:p>
          <a:p>
            <a:r>
              <a:rPr lang="ja-JP" altLang="en-US" dirty="0"/>
              <a:t>　</a:t>
            </a:r>
            <a:r>
              <a:rPr lang="en-US" altLang="ja-JP" dirty="0"/>
              <a:t>HP</a:t>
            </a:r>
            <a:r>
              <a:rPr lang="ja-JP" altLang="en-US" dirty="0"/>
              <a:t>を表示する？</a:t>
            </a:r>
            <a:r>
              <a:rPr lang="ja-JP" altLang="en-US" sz="1400" dirty="0"/>
              <a:t>（個人的には敵も味方も</a:t>
            </a:r>
            <a:r>
              <a:rPr lang="en-US" altLang="ja-JP" sz="1400" dirty="0"/>
              <a:t>HP</a:t>
            </a:r>
            <a:r>
              <a:rPr lang="ja-JP" altLang="en-US" sz="1400" dirty="0"/>
              <a:t>表示はしない方が面白いと思う派）</a:t>
            </a:r>
            <a:endParaRPr lang="en-US" altLang="ja-JP" sz="1400" dirty="0"/>
          </a:p>
          <a:p>
            <a:endParaRPr lang="en-US" altLang="ja-JP" dirty="0"/>
          </a:p>
          <a:p>
            <a:r>
              <a:rPr lang="ja-JP" altLang="en-US" dirty="0"/>
              <a:t>・ランダムに動き回る敵を作る＆数が減ったらリスポーンする仕組み</a:t>
            </a:r>
            <a:endParaRPr lang="en-US" altLang="ja-JP" dirty="0"/>
          </a:p>
          <a:p>
            <a:r>
              <a:rPr lang="ja-JP" altLang="en-US" dirty="0"/>
              <a:t>　</a:t>
            </a:r>
            <a:r>
              <a:rPr lang="ja-JP" altLang="en-US" sz="1400" dirty="0"/>
              <a:t>（</a:t>
            </a:r>
            <a:r>
              <a:rPr lang="en-US" altLang="ja-JP" sz="1400" dirty="0"/>
              <a:t>AI</a:t>
            </a:r>
            <a:r>
              <a:rPr lang="ja-JP" altLang="en-US" sz="1400" dirty="0"/>
              <a:t>を作る必要があるか、、、主人公が視野に入ったら主人公の方に近づいてくるだけでも敵のふるまいにはなる）</a:t>
            </a:r>
            <a:endParaRPr lang="en-US" altLang="ja-JP" sz="1400" dirty="0"/>
          </a:p>
          <a:p>
            <a:r>
              <a:rPr lang="ja-JP" altLang="en-US" dirty="0"/>
              <a:t>　ボスまで作れたら嬉しい</a:t>
            </a:r>
            <a:r>
              <a:rPr lang="ja-JP" altLang="en-US" sz="1400" dirty="0"/>
              <a:t>（ボス戦用のエリアが必要になってくるかも）</a:t>
            </a:r>
            <a:endParaRPr lang="en-US" altLang="ja-JP" dirty="0"/>
          </a:p>
        </p:txBody>
      </p:sp>
    </p:spTree>
    <p:extLst>
      <p:ext uri="{BB962C8B-B14F-4D97-AF65-F5344CB8AC3E}">
        <p14:creationId xmlns:p14="http://schemas.microsoft.com/office/powerpoint/2010/main" val="86862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5355312"/>
          </a:xfrm>
          <a:prstGeom prst="rect">
            <a:avLst/>
          </a:prstGeom>
          <a:noFill/>
        </p:spPr>
        <p:txBody>
          <a:bodyPr wrap="square" rtlCol="0">
            <a:spAutoFit/>
          </a:bodyPr>
          <a:lstStyle/>
          <a:p>
            <a:r>
              <a:rPr lang="ja-JP" altLang="en-US" b="1" dirty="0"/>
              <a:t>やる事＆気づいた事</a:t>
            </a:r>
            <a:endParaRPr lang="en-US" altLang="ja-JP" b="1" dirty="0"/>
          </a:p>
          <a:p>
            <a:endParaRPr lang="en-US" altLang="ja-JP" dirty="0"/>
          </a:p>
          <a:p>
            <a:r>
              <a:rPr lang="ja-JP" altLang="en-US" dirty="0"/>
              <a:t>・スキル＆アニメーション＆当たり判定</a:t>
            </a:r>
            <a:endParaRPr lang="en-US" altLang="ja-JP" dirty="0"/>
          </a:p>
          <a:p>
            <a:r>
              <a:rPr lang="ja-JP" altLang="en-US" dirty="0"/>
              <a:t>　</a:t>
            </a:r>
            <a:r>
              <a:rPr lang="ja-JP" altLang="en-US" sz="1400" dirty="0"/>
              <a:t>まあ、頑張った方がいいが最悪マリオのジャンプで敵を踏みつけるとかでもいいかな。「ジャンプ」アクションが一応あるから</a:t>
            </a:r>
            <a:endParaRPr lang="en-US" altLang="ja-JP" dirty="0"/>
          </a:p>
          <a:p>
            <a:endParaRPr lang="en-US" altLang="ja-JP" dirty="0"/>
          </a:p>
          <a:p>
            <a:r>
              <a:rPr lang="ja-JP" altLang="en-US" dirty="0"/>
              <a:t>・オートセーブシステム</a:t>
            </a:r>
            <a:endParaRPr lang="en-US" altLang="ja-JP" dirty="0"/>
          </a:p>
          <a:p>
            <a:r>
              <a:rPr lang="ja-JP" altLang="en-US" dirty="0"/>
              <a:t>　</a:t>
            </a:r>
            <a:r>
              <a:rPr lang="ja-JP" altLang="en-US" sz="1400" dirty="0"/>
              <a:t>→　スタートエリアに入るたびに（イントロ後とか、ダンジョンクリア後とか）セーブ</a:t>
            </a:r>
            <a:endParaRPr lang="en-US" altLang="ja-JP" dirty="0"/>
          </a:p>
          <a:p>
            <a:endParaRPr lang="en-US" altLang="ja-JP" dirty="0"/>
          </a:p>
          <a:p>
            <a:r>
              <a:rPr lang="ja-JP" altLang="en-US" dirty="0"/>
              <a:t>・ダンジョンで得たコインやステータスを保持しておく器　→　</a:t>
            </a:r>
            <a:r>
              <a:rPr lang="en-US" altLang="ja-JP" dirty="0"/>
              <a:t>UI</a:t>
            </a:r>
            <a:r>
              <a:rPr lang="ja-JP" altLang="en-US" dirty="0"/>
              <a:t>やイベント関係はこれを参照する形</a:t>
            </a:r>
            <a:endParaRPr lang="en-US" altLang="ja-JP" dirty="0"/>
          </a:p>
          <a:p>
            <a:endParaRPr lang="en-US" altLang="ja-JP" dirty="0"/>
          </a:p>
          <a:p>
            <a:r>
              <a:rPr lang="ja-JP" altLang="en-US" dirty="0"/>
              <a:t>・ダンジョンエリアなどで、キャラクターの移動がちょっとおかしい（なんか滑ってる様に動く、、、）</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p:txBody>
      </p:sp>
    </p:spTree>
    <p:extLst>
      <p:ext uri="{BB962C8B-B14F-4D97-AF65-F5344CB8AC3E}">
        <p14:creationId xmlns:p14="http://schemas.microsoft.com/office/powerpoint/2010/main" val="26069479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297</Words>
  <Application>Microsoft Office PowerPoint</Application>
  <PresentationFormat>ワイド画面</PresentationFormat>
  <Paragraphs>36</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Jung Wonchul</dc:creator>
  <cp:lastModifiedBy>Jung Wonchul</cp:lastModifiedBy>
  <cp:revision>1</cp:revision>
  <dcterms:created xsi:type="dcterms:W3CDTF">2023-06-23T07:11:06Z</dcterms:created>
  <dcterms:modified xsi:type="dcterms:W3CDTF">2023-06-23T07:12:11Z</dcterms:modified>
</cp:coreProperties>
</file>