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00" d="100"/>
          <a:sy n="100" d="100"/>
        </p:scale>
        <p:origin x="1498" y="8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5C957C-E313-FAAB-EB74-A601ED936CA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412315E-8DF0-95CC-B10A-ED7F121391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43E6E47-3066-B9DF-272E-129F75E41B6D}"/>
              </a:ext>
            </a:extLst>
          </p:cNvPr>
          <p:cNvSpPr>
            <a:spLocks noGrp="1"/>
          </p:cNvSpPr>
          <p:nvPr>
            <p:ph type="dt" sz="half" idx="10"/>
          </p:nvPr>
        </p:nvSpPr>
        <p:spPr/>
        <p:txBody>
          <a:bodyPr/>
          <a:lstStyle/>
          <a:p>
            <a:fld id="{98F62B87-1ABC-49CA-958D-42C477F37392}"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81B03DF5-7ED3-E5D3-CE6C-FFE679A825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116C67-AC99-2020-BCAF-8FCAB34A71C6}"/>
              </a:ext>
            </a:extLst>
          </p:cNvPr>
          <p:cNvSpPr>
            <a:spLocks noGrp="1"/>
          </p:cNvSpPr>
          <p:nvPr>
            <p:ph type="sldNum" sz="quarter" idx="12"/>
          </p:nvPr>
        </p:nvSpPr>
        <p:spPr/>
        <p:txBody>
          <a:bodyPr/>
          <a:lstStyle/>
          <a:p>
            <a:fld id="{C3FB0B93-699B-4A02-B227-23422D8DBF4B}" type="slidenum">
              <a:rPr kumimoji="1" lang="ja-JP" altLang="en-US" smtClean="0"/>
              <a:t>‹#›</a:t>
            </a:fld>
            <a:endParaRPr kumimoji="1" lang="ja-JP" altLang="en-US"/>
          </a:p>
        </p:txBody>
      </p:sp>
    </p:spTree>
    <p:extLst>
      <p:ext uri="{BB962C8B-B14F-4D97-AF65-F5344CB8AC3E}">
        <p14:creationId xmlns:p14="http://schemas.microsoft.com/office/powerpoint/2010/main" val="314888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6E210-619A-FF4B-1A51-6F8F88D45B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23E1AD9-4180-C4A7-7890-E3D7F3E7C27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BAF158-6E97-E3B4-0EBD-6CCC60BBF5E8}"/>
              </a:ext>
            </a:extLst>
          </p:cNvPr>
          <p:cNvSpPr>
            <a:spLocks noGrp="1"/>
          </p:cNvSpPr>
          <p:nvPr>
            <p:ph type="dt" sz="half" idx="10"/>
          </p:nvPr>
        </p:nvSpPr>
        <p:spPr/>
        <p:txBody>
          <a:bodyPr/>
          <a:lstStyle/>
          <a:p>
            <a:fld id="{98F62B87-1ABC-49CA-958D-42C477F37392}"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95AD589C-BB82-A7DC-4BA7-F079A71306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70EEDD-7604-3D7B-081D-FE7D2849078D}"/>
              </a:ext>
            </a:extLst>
          </p:cNvPr>
          <p:cNvSpPr>
            <a:spLocks noGrp="1"/>
          </p:cNvSpPr>
          <p:nvPr>
            <p:ph type="sldNum" sz="quarter" idx="12"/>
          </p:nvPr>
        </p:nvSpPr>
        <p:spPr/>
        <p:txBody>
          <a:bodyPr/>
          <a:lstStyle/>
          <a:p>
            <a:fld id="{C3FB0B93-699B-4A02-B227-23422D8DBF4B}" type="slidenum">
              <a:rPr kumimoji="1" lang="ja-JP" altLang="en-US" smtClean="0"/>
              <a:t>‹#›</a:t>
            </a:fld>
            <a:endParaRPr kumimoji="1" lang="ja-JP" altLang="en-US"/>
          </a:p>
        </p:txBody>
      </p:sp>
    </p:spTree>
    <p:extLst>
      <p:ext uri="{BB962C8B-B14F-4D97-AF65-F5344CB8AC3E}">
        <p14:creationId xmlns:p14="http://schemas.microsoft.com/office/powerpoint/2010/main" val="216640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EEEB73-B1FE-4BF4-343C-7AF6CA4CCC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F2A4C1-B3FE-B0D6-5F86-F270A37CBB5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01735-CBDD-D993-B844-46EECF51332C}"/>
              </a:ext>
            </a:extLst>
          </p:cNvPr>
          <p:cNvSpPr>
            <a:spLocks noGrp="1"/>
          </p:cNvSpPr>
          <p:nvPr>
            <p:ph type="dt" sz="half" idx="10"/>
          </p:nvPr>
        </p:nvSpPr>
        <p:spPr/>
        <p:txBody>
          <a:bodyPr/>
          <a:lstStyle/>
          <a:p>
            <a:fld id="{98F62B87-1ABC-49CA-958D-42C477F37392}"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B90773FA-17E6-8E6F-1D4B-F08EA478EE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56FBF5-5D3A-A50D-7742-85B31407660D}"/>
              </a:ext>
            </a:extLst>
          </p:cNvPr>
          <p:cNvSpPr>
            <a:spLocks noGrp="1"/>
          </p:cNvSpPr>
          <p:nvPr>
            <p:ph type="sldNum" sz="quarter" idx="12"/>
          </p:nvPr>
        </p:nvSpPr>
        <p:spPr/>
        <p:txBody>
          <a:bodyPr/>
          <a:lstStyle/>
          <a:p>
            <a:fld id="{C3FB0B93-699B-4A02-B227-23422D8DBF4B}" type="slidenum">
              <a:rPr kumimoji="1" lang="ja-JP" altLang="en-US" smtClean="0"/>
              <a:t>‹#›</a:t>
            </a:fld>
            <a:endParaRPr kumimoji="1" lang="ja-JP" altLang="en-US"/>
          </a:p>
        </p:txBody>
      </p:sp>
    </p:spTree>
    <p:extLst>
      <p:ext uri="{BB962C8B-B14F-4D97-AF65-F5344CB8AC3E}">
        <p14:creationId xmlns:p14="http://schemas.microsoft.com/office/powerpoint/2010/main" val="135871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9F5E69-16E3-80AE-98B4-E23AFFF06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3C01BD-95B2-3772-C47C-106AD9EBABD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1748FE-0527-DB66-090F-5D61C6418808}"/>
              </a:ext>
            </a:extLst>
          </p:cNvPr>
          <p:cNvSpPr>
            <a:spLocks noGrp="1"/>
          </p:cNvSpPr>
          <p:nvPr>
            <p:ph type="dt" sz="half" idx="10"/>
          </p:nvPr>
        </p:nvSpPr>
        <p:spPr/>
        <p:txBody>
          <a:bodyPr/>
          <a:lstStyle/>
          <a:p>
            <a:fld id="{98F62B87-1ABC-49CA-958D-42C477F37392}"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242C3263-7033-52DF-426B-5DB07AB620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7D553E-C417-D509-7AF3-96630397A847}"/>
              </a:ext>
            </a:extLst>
          </p:cNvPr>
          <p:cNvSpPr>
            <a:spLocks noGrp="1"/>
          </p:cNvSpPr>
          <p:nvPr>
            <p:ph type="sldNum" sz="quarter" idx="12"/>
          </p:nvPr>
        </p:nvSpPr>
        <p:spPr/>
        <p:txBody>
          <a:bodyPr/>
          <a:lstStyle/>
          <a:p>
            <a:fld id="{C3FB0B93-699B-4A02-B227-23422D8DBF4B}" type="slidenum">
              <a:rPr kumimoji="1" lang="ja-JP" altLang="en-US" smtClean="0"/>
              <a:t>‹#›</a:t>
            </a:fld>
            <a:endParaRPr kumimoji="1" lang="ja-JP" altLang="en-US"/>
          </a:p>
        </p:txBody>
      </p:sp>
    </p:spTree>
    <p:extLst>
      <p:ext uri="{BB962C8B-B14F-4D97-AF65-F5344CB8AC3E}">
        <p14:creationId xmlns:p14="http://schemas.microsoft.com/office/powerpoint/2010/main" val="375858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A690B3-76AC-9FCE-190E-8617402A11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E80D748-3B55-9090-3C15-5658EF341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916BC56-E11D-CEEE-BAFF-BEBE44E8BB46}"/>
              </a:ext>
            </a:extLst>
          </p:cNvPr>
          <p:cNvSpPr>
            <a:spLocks noGrp="1"/>
          </p:cNvSpPr>
          <p:nvPr>
            <p:ph type="dt" sz="half" idx="10"/>
          </p:nvPr>
        </p:nvSpPr>
        <p:spPr/>
        <p:txBody>
          <a:bodyPr/>
          <a:lstStyle/>
          <a:p>
            <a:fld id="{98F62B87-1ABC-49CA-958D-42C477F37392}"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EC6ABE6B-8698-2CD4-5C76-715A7AA36F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E62DE8-E90F-68E5-EB7E-B7B7DE7EFE14}"/>
              </a:ext>
            </a:extLst>
          </p:cNvPr>
          <p:cNvSpPr>
            <a:spLocks noGrp="1"/>
          </p:cNvSpPr>
          <p:nvPr>
            <p:ph type="sldNum" sz="quarter" idx="12"/>
          </p:nvPr>
        </p:nvSpPr>
        <p:spPr/>
        <p:txBody>
          <a:bodyPr/>
          <a:lstStyle/>
          <a:p>
            <a:fld id="{C3FB0B93-699B-4A02-B227-23422D8DBF4B}" type="slidenum">
              <a:rPr kumimoji="1" lang="ja-JP" altLang="en-US" smtClean="0"/>
              <a:t>‹#›</a:t>
            </a:fld>
            <a:endParaRPr kumimoji="1" lang="ja-JP" altLang="en-US"/>
          </a:p>
        </p:txBody>
      </p:sp>
    </p:spTree>
    <p:extLst>
      <p:ext uri="{BB962C8B-B14F-4D97-AF65-F5344CB8AC3E}">
        <p14:creationId xmlns:p14="http://schemas.microsoft.com/office/powerpoint/2010/main" val="157954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0B3697-6AFA-369F-28A0-E23E4EE7A61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098F86F-8B8C-88F7-6785-608E358F29B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087871-AD95-CD44-BC97-4FC52D4C628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E97010C-C05C-91C1-6B8A-94DD92395FFA}"/>
              </a:ext>
            </a:extLst>
          </p:cNvPr>
          <p:cNvSpPr>
            <a:spLocks noGrp="1"/>
          </p:cNvSpPr>
          <p:nvPr>
            <p:ph type="dt" sz="half" idx="10"/>
          </p:nvPr>
        </p:nvSpPr>
        <p:spPr/>
        <p:txBody>
          <a:bodyPr/>
          <a:lstStyle/>
          <a:p>
            <a:fld id="{98F62B87-1ABC-49CA-958D-42C477F37392}"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FBDFD968-2FD4-21C3-0D74-8CE98A57EB1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939FF6C-E609-CCF0-7037-CC2F22C403A5}"/>
              </a:ext>
            </a:extLst>
          </p:cNvPr>
          <p:cNvSpPr>
            <a:spLocks noGrp="1"/>
          </p:cNvSpPr>
          <p:nvPr>
            <p:ph type="sldNum" sz="quarter" idx="12"/>
          </p:nvPr>
        </p:nvSpPr>
        <p:spPr/>
        <p:txBody>
          <a:bodyPr/>
          <a:lstStyle/>
          <a:p>
            <a:fld id="{C3FB0B93-699B-4A02-B227-23422D8DBF4B}" type="slidenum">
              <a:rPr kumimoji="1" lang="ja-JP" altLang="en-US" smtClean="0"/>
              <a:t>‹#›</a:t>
            </a:fld>
            <a:endParaRPr kumimoji="1" lang="ja-JP" altLang="en-US"/>
          </a:p>
        </p:txBody>
      </p:sp>
    </p:spTree>
    <p:extLst>
      <p:ext uri="{BB962C8B-B14F-4D97-AF65-F5344CB8AC3E}">
        <p14:creationId xmlns:p14="http://schemas.microsoft.com/office/powerpoint/2010/main" val="241330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982B3-F509-3E6A-EDEA-494D65EA457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7F714E-08E0-87C1-4254-DC44D4EA8D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BA96CF7-2DED-E3CA-7250-3F0206AFC1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BAEA02B-D470-E560-D662-C88058857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803076-3698-E11A-DD1B-555F9FD105F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A5EA81B-DBC5-67B1-1610-A4A9C6DD02E0}"/>
              </a:ext>
            </a:extLst>
          </p:cNvPr>
          <p:cNvSpPr>
            <a:spLocks noGrp="1"/>
          </p:cNvSpPr>
          <p:nvPr>
            <p:ph type="dt" sz="half" idx="10"/>
          </p:nvPr>
        </p:nvSpPr>
        <p:spPr/>
        <p:txBody>
          <a:bodyPr/>
          <a:lstStyle/>
          <a:p>
            <a:fld id="{98F62B87-1ABC-49CA-958D-42C477F37392}" type="datetimeFigureOut">
              <a:rPr kumimoji="1" lang="ja-JP" altLang="en-US" smtClean="0"/>
              <a:t>2023/6/23</a:t>
            </a:fld>
            <a:endParaRPr kumimoji="1" lang="ja-JP" altLang="en-US"/>
          </a:p>
        </p:txBody>
      </p:sp>
      <p:sp>
        <p:nvSpPr>
          <p:cNvPr id="8" name="フッター プレースホルダー 7">
            <a:extLst>
              <a:ext uri="{FF2B5EF4-FFF2-40B4-BE49-F238E27FC236}">
                <a16:creationId xmlns:a16="http://schemas.microsoft.com/office/drawing/2014/main" id="{19910CCC-31A7-0109-4032-966044BA50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AC31BB3-F397-7602-1CC3-D1A5ADD58933}"/>
              </a:ext>
            </a:extLst>
          </p:cNvPr>
          <p:cNvSpPr>
            <a:spLocks noGrp="1"/>
          </p:cNvSpPr>
          <p:nvPr>
            <p:ph type="sldNum" sz="quarter" idx="12"/>
          </p:nvPr>
        </p:nvSpPr>
        <p:spPr/>
        <p:txBody>
          <a:bodyPr/>
          <a:lstStyle/>
          <a:p>
            <a:fld id="{C3FB0B93-699B-4A02-B227-23422D8DBF4B}" type="slidenum">
              <a:rPr kumimoji="1" lang="ja-JP" altLang="en-US" smtClean="0"/>
              <a:t>‹#›</a:t>
            </a:fld>
            <a:endParaRPr kumimoji="1" lang="ja-JP" altLang="en-US"/>
          </a:p>
        </p:txBody>
      </p:sp>
    </p:spTree>
    <p:extLst>
      <p:ext uri="{BB962C8B-B14F-4D97-AF65-F5344CB8AC3E}">
        <p14:creationId xmlns:p14="http://schemas.microsoft.com/office/powerpoint/2010/main" val="235151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1BC2C-BABC-2A52-8188-B5351E805CE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C1FD81-8DFC-3710-7ACA-DBF0BC3232A3}"/>
              </a:ext>
            </a:extLst>
          </p:cNvPr>
          <p:cNvSpPr>
            <a:spLocks noGrp="1"/>
          </p:cNvSpPr>
          <p:nvPr>
            <p:ph type="dt" sz="half" idx="10"/>
          </p:nvPr>
        </p:nvSpPr>
        <p:spPr/>
        <p:txBody>
          <a:bodyPr/>
          <a:lstStyle/>
          <a:p>
            <a:fld id="{98F62B87-1ABC-49CA-958D-42C477F37392}" type="datetimeFigureOut">
              <a:rPr kumimoji="1" lang="ja-JP" altLang="en-US" smtClean="0"/>
              <a:t>2023/6/23</a:t>
            </a:fld>
            <a:endParaRPr kumimoji="1" lang="ja-JP" altLang="en-US"/>
          </a:p>
        </p:txBody>
      </p:sp>
      <p:sp>
        <p:nvSpPr>
          <p:cNvPr id="4" name="フッター プレースホルダー 3">
            <a:extLst>
              <a:ext uri="{FF2B5EF4-FFF2-40B4-BE49-F238E27FC236}">
                <a16:creationId xmlns:a16="http://schemas.microsoft.com/office/drawing/2014/main" id="{E373444E-F355-0280-7A65-07299576654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88D85A5-75A0-99F7-3382-E17389B3D395}"/>
              </a:ext>
            </a:extLst>
          </p:cNvPr>
          <p:cNvSpPr>
            <a:spLocks noGrp="1"/>
          </p:cNvSpPr>
          <p:nvPr>
            <p:ph type="sldNum" sz="quarter" idx="12"/>
          </p:nvPr>
        </p:nvSpPr>
        <p:spPr/>
        <p:txBody>
          <a:bodyPr/>
          <a:lstStyle/>
          <a:p>
            <a:fld id="{C3FB0B93-699B-4A02-B227-23422D8DBF4B}" type="slidenum">
              <a:rPr kumimoji="1" lang="ja-JP" altLang="en-US" smtClean="0"/>
              <a:t>‹#›</a:t>
            </a:fld>
            <a:endParaRPr kumimoji="1" lang="ja-JP" altLang="en-US"/>
          </a:p>
        </p:txBody>
      </p:sp>
    </p:spTree>
    <p:extLst>
      <p:ext uri="{BB962C8B-B14F-4D97-AF65-F5344CB8AC3E}">
        <p14:creationId xmlns:p14="http://schemas.microsoft.com/office/powerpoint/2010/main" val="284300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BF95749-29BF-9F75-084B-A4DB4DB4E0F5}"/>
              </a:ext>
            </a:extLst>
          </p:cNvPr>
          <p:cNvSpPr>
            <a:spLocks noGrp="1"/>
          </p:cNvSpPr>
          <p:nvPr>
            <p:ph type="dt" sz="half" idx="10"/>
          </p:nvPr>
        </p:nvSpPr>
        <p:spPr/>
        <p:txBody>
          <a:bodyPr/>
          <a:lstStyle/>
          <a:p>
            <a:fld id="{98F62B87-1ABC-49CA-958D-42C477F37392}" type="datetimeFigureOut">
              <a:rPr kumimoji="1" lang="ja-JP" altLang="en-US" smtClean="0"/>
              <a:t>2023/6/23</a:t>
            </a:fld>
            <a:endParaRPr kumimoji="1" lang="ja-JP" altLang="en-US"/>
          </a:p>
        </p:txBody>
      </p:sp>
      <p:sp>
        <p:nvSpPr>
          <p:cNvPr id="3" name="フッター プレースホルダー 2">
            <a:extLst>
              <a:ext uri="{FF2B5EF4-FFF2-40B4-BE49-F238E27FC236}">
                <a16:creationId xmlns:a16="http://schemas.microsoft.com/office/drawing/2014/main" id="{2E42CDE3-E700-846A-FFB2-EDC145BCCD3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155E15E-3A74-0BF0-463A-0F155E644A16}"/>
              </a:ext>
            </a:extLst>
          </p:cNvPr>
          <p:cNvSpPr>
            <a:spLocks noGrp="1"/>
          </p:cNvSpPr>
          <p:nvPr>
            <p:ph type="sldNum" sz="quarter" idx="12"/>
          </p:nvPr>
        </p:nvSpPr>
        <p:spPr/>
        <p:txBody>
          <a:bodyPr/>
          <a:lstStyle/>
          <a:p>
            <a:fld id="{C3FB0B93-699B-4A02-B227-23422D8DBF4B}" type="slidenum">
              <a:rPr kumimoji="1" lang="ja-JP" altLang="en-US" smtClean="0"/>
              <a:t>‹#›</a:t>
            </a:fld>
            <a:endParaRPr kumimoji="1" lang="ja-JP" altLang="en-US"/>
          </a:p>
        </p:txBody>
      </p:sp>
    </p:spTree>
    <p:extLst>
      <p:ext uri="{BB962C8B-B14F-4D97-AF65-F5344CB8AC3E}">
        <p14:creationId xmlns:p14="http://schemas.microsoft.com/office/powerpoint/2010/main" val="413737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689EB1-AD8A-4876-B26D-7CE3629B9C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BFA959-01B2-8D1B-15B0-C94873CDE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DA04092-EDCF-C254-C18C-396C9BCAF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288DAF-28F2-F192-1A4F-A77B2E0113F0}"/>
              </a:ext>
            </a:extLst>
          </p:cNvPr>
          <p:cNvSpPr>
            <a:spLocks noGrp="1"/>
          </p:cNvSpPr>
          <p:nvPr>
            <p:ph type="dt" sz="half" idx="10"/>
          </p:nvPr>
        </p:nvSpPr>
        <p:spPr/>
        <p:txBody>
          <a:bodyPr/>
          <a:lstStyle/>
          <a:p>
            <a:fld id="{98F62B87-1ABC-49CA-958D-42C477F37392}"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628E446E-173C-01BF-67D9-678E6824E4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AB7ACBB-10C8-E134-0737-B536B93AC481}"/>
              </a:ext>
            </a:extLst>
          </p:cNvPr>
          <p:cNvSpPr>
            <a:spLocks noGrp="1"/>
          </p:cNvSpPr>
          <p:nvPr>
            <p:ph type="sldNum" sz="quarter" idx="12"/>
          </p:nvPr>
        </p:nvSpPr>
        <p:spPr/>
        <p:txBody>
          <a:bodyPr/>
          <a:lstStyle/>
          <a:p>
            <a:fld id="{C3FB0B93-699B-4A02-B227-23422D8DBF4B}" type="slidenum">
              <a:rPr kumimoji="1" lang="ja-JP" altLang="en-US" smtClean="0"/>
              <a:t>‹#›</a:t>
            </a:fld>
            <a:endParaRPr kumimoji="1" lang="ja-JP" altLang="en-US"/>
          </a:p>
        </p:txBody>
      </p:sp>
    </p:spTree>
    <p:extLst>
      <p:ext uri="{BB962C8B-B14F-4D97-AF65-F5344CB8AC3E}">
        <p14:creationId xmlns:p14="http://schemas.microsoft.com/office/powerpoint/2010/main" val="365060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73C461-8214-8C35-C6FF-BEEF9FBDF96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06B796C-3601-B156-B8D3-591C576860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8231A48-82D1-9C3D-D9BB-1B6464A79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E7CD5B-6532-6D9F-EF99-1E8F13F29A65}"/>
              </a:ext>
            </a:extLst>
          </p:cNvPr>
          <p:cNvSpPr>
            <a:spLocks noGrp="1"/>
          </p:cNvSpPr>
          <p:nvPr>
            <p:ph type="dt" sz="half" idx="10"/>
          </p:nvPr>
        </p:nvSpPr>
        <p:spPr/>
        <p:txBody>
          <a:bodyPr/>
          <a:lstStyle/>
          <a:p>
            <a:fld id="{98F62B87-1ABC-49CA-958D-42C477F37392}"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F0E7B72D-B2F6-D7A4-63AF-8F0A464C9B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E1B4BC9-A2B1-D058-3BEF-DB0A17346D26}"/>
              </a:ext>
            </a:extLst>
          </p:cNvPr>
          <p:cNvSpPr>
            <a:spLocks noGrp="1"/>
          </p:cNvSpPr>
          <p:nvPr>
            <p:ph type="sldNum" sz="quarter" idx="12"/>
          </p:nvPr>
        </p:nvSpPr>
        <p:spPr/>
        <p:txBody>
          <a:bodyPr/>
          <a:lstStyle/>
          <a:p>
            <a:fld id="{C3FB0B93-699B-4A02-B227-23422D8DBF4B}" type="slidenum">
              <a:rPr kumimoji="1" lang="ja-JP" altLang="en-US" smtClean="0"/>
              <a:t>‹#›</a:t>
            </a:fld>
            <a:endParaRPr kumimoji="1" lang="ja-JP" altLang="en-US"/>
          </a:p>
        </p:txBody>
      </p:sp>
    </p:spTree>
    <p:extLst>
      <p:ext uri="{BB962C8B-B14F-4D97-AF65-F5344CB8AC3E}">
        <p14:creationId xmlns:p14="http://schemas.microsoft.com/office/powerpoint/2010/main" val="8115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CC00049-2372-56A2-C1A2-A67F87D2B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E47D472-BE3D-C21B-371A-99EF30C20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93E051-11D3-9FF9-BB4C-92FD5FD94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62B87-1ABC-49CA-958D-42C477F37392}"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EE39E31D-A8E2-A577-4F92-B2A69BD595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501EEE8-D6A1-3EBD-2BBC-8E6474DDB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FB0B93-699B-4A02-B227-23422D8DBF4B}" type="slidenum">
              <a:rPr kumimoji="1" lang="ja-JP" altLang="en-US" smtClean="0"/>
              <a:t>‹#›</a:t>
            </a:fld>
            <a:endParaRPr kumimoji="1" lang="ja-JP" altLang="en-US"/>
          </a:p>
        </p:txBody>
      </p:sp>
    </p:spTree>
    <p:extLst>
      <p:ext uri="{BB962C8B-B14F-4D97-AF65-F5344CB8AC3E}">
        <p14:creationId xmlns:p14="http://schemas.microsoft.com/office/powerpoint/2010/main" val="2644546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4616648"/>
          </a:xfrm>
          <a:prstGeom prst="rect">
            <a:avLst/>
          </a:prstGeom>
          <a:noFill/>
        </p:spPr>
        <p:txBody>
          <a:bodyPr wrap="square" rtlCol="0">
            <a:spAutoFit/>
          </a:bodyPr>
          <a:lstStyle/>
          <a:p>
            <a:r>
              <a:rPr lang="ja-JP" altLang="en-US" b="1" dirty="0"/>
              <a:t>出来ている事</a:t>
            </a:r>
            <a:endParaRPr kumimoji="1" lang="en-US" altLang="ja-JP" b="1" dirty="0"/>
          </a:p>
          <a:p>
            <a:endParaRPr lang="en-US" altLang="ja-JP" dirty="0"/>
          </a:p>
          <a:p>
            <a:r>
              <a:rPr lang="ja-JP" altLang="en-US" dirty="0"/>
              <a:t>・キャラクターのアニメーション</a:t>
            </a:r>
            <a:endParaRPr lang="en-US" altLang="ja-JP" dirty="0"/>
          </a:p>
          <a:p>
            <a:r>
              <a:rPr lang="ja-JP" altLang="en-US" sz="1400" dirty="0"/>
              <a:t>　→　一応、「歩く」「走る（</a:t>
            </a:r>
            <a:r>
              <a:rPr lang="en-US" altLang="ja-JP" sz="1400" dirty="0"/>
              <a:t>Shift</a:t>
            </a:r>
            <a:r>
              <a:rPr lang="ja-JP" altLang="en-US" sz="1400" dirty="0"/>
              <a:t>キー押しっぱなし）」は可能（</a:t>
            </a:r>
            <a:r>
              <a:rPr lang="en-US" altLang="ja-JP" sz="1400" dirty="0"/>
              <a:t>WASD</a:t>
            </a:r>
            <a:r>
              <a:rPr lang="ja-JP" altLang="en-US" sz="1400" dirty="0"/>
              <a:t>で移動）</a:t>
            </a:r>
            <a:endParaRPr lang="en-US" altLang="ja-JP" sz="1400" dirty="0"/>
          </a:p>
          <a:p>
            <a:r>
              <a:rPr lang="ja-JP" altLang="en-US" sz="1400" dirty="0"/>
              <a:t>　→　コード内には「ジャンプ」と「落ちる」は作ってあるがまだ必要な場面が無かったので使ってない</a:t>
            </a:r>
            <a:endParaRPr lang="en-US" altLang="ja-JP" sz="1400" dirty="0"/>
          </a:p>
          <a:p>
            <a:endParaRPr lang="en-US" altLang="ja-JP" dirty="0"/>
          </a:p>
          <a:p>
            <a:r>
              <a:rPr lang="ja-JP" altLang="en-US" dirty="0"/>
              <a:t>・カメラ</a:t>
            </a:r>
            <a:endParaRPr lang="en-US" altLang="ja-JP" dirty="0"/>
          </a:p>
          <a:p>
            <a:r>
              <a:rPr lang="ja-JP" altLang="en-US" dirty="0"/>
              <a:t>　</a:t>
            </a:r>
            <a:r>
              <a:rPr lang="ja-JP" altLang="en-US" sz="1400" dirty="0"/>
              <a:t>→　一応、マウスを動かすとカメラが主人公の周りをまわり、カメラの方向と</a:t>
            </a:r>
            <a:r>
              <a:rPr lang="en-US" altLang="ja-JP" sz="1400" dirty="0"/>
              <a:t>WASD</a:t>
            </a:r>
            <a:r>
              <a:rPr lang="ja-JP" altLang="en-US" sz="1400" dirty="0"/>
              <a:t>の移動が合う様にしている</a:t>
            </a:r>
            <a:endParaRPr lang="en-US" altLang="ja-JP" dirty="0"/>
          </a:p>
          <a:p>
            <a:endParaRPr lang="en-US" altLang="ja-JP" dirty="0"/>
          </a:p>
          <a:p>
            <a:r>
              <a:rPr lang="ja-JP" altLang="en-US" dirty="0"/>
              <a:t>・エリアに流す</a:t>
            </a:r>
            <a:r>
              <a:rPr lang="en-US" altLang="ja-JP" dirty="0"/>
              <a:t>BGM</a:t>
            </a:r>
            <a:r>
              <a:rPr lang="ja-JP" altLang="en-US" dirty="0"/>
              <a:t>はフリー素材でとりあえずダウンロード済み</a:t>
            </a:r>
            <a:endParaRPr lang="en-US" altLang="ja-JP" dirty="0"/>
          </a:p>
          <a:p>
            <a:endParaRPr lang="en-US" altLang="ja-JP" dirty="0"/>
          </a:p>
          <a:p>
            <a:r>
              <a:rPr lang="ja-JP" altLang="en-US" dirty="0"/>
              <a:t>・ダンジョンメーカーやワープ装置モデルなどのアセットはプロジェクトにインポート済み</a:t>
            </a:r>
            <a:endParaRPr lang="en-US" altLang="ja-JP" dirty="0"/>
          </a:p>
          <a:p>
            <a:r>
              <a:rPr lang="ja-JP" altLang="en-US" dirty="0"/>
              <a:t>　</a:t>
            </a:r>
            <a:r>
              <a:rPr lang="ja-JP" altLang="en-US" sz="1400" dirty="0"/>
              <a:t>→　アセットストアで他に良さそうな物が見つかったら入れても構わないが、最終的には必要最低限の物だけ残して後は削除する</a:t>
            </a:r>
            <a:endParaRPr lang="en-US" altLang="ja-JP" sz="1400" dirty="0"/>
          </a:p>
          <a:p>
            <a:endParaRPr lang="en-US" altLang="ja-JP" sz="1400" dirty="0"/>
          </a:p>
          <a:p>
            <a:r>
              <a:rPr lang="ja-JP" altLang="en-US" dirty="0"/>
              <a:t>・スタートエリアにワープ装置追加＆ワープ装置の中心に入ったらダンジョンエリアに入るようになる</a:t>
            </a:r>
            <a:endParaRPr lang="en-US" altLang="ja-JP" dirty="0"/>
          </a:p>
          <a:p>
            <a:endParaRPr lang="en-US" altLang="ja-JP" dirty="0"/>
          </a:p>
          <a:p>
            <a:r>
              <a:rPr lang="ja-JP" altLang="en-US" dirty="0"/>
              <a:t>・ダンジョンからスタートエリアに戻りたいときは</a:t>
            </a:r>
            <a:r>
              <a:rPr lang="en-US" altLang="ja-JP" dirty="0"/>
              <a:t>ESC</a:t>
            </a:r>
            <a:r>
              <a:rPr lang="ja-JP" altLang="en-US" dirty="0"/>
              <a:t>キーを押せば戻れる</a:t>
            </a:r>
            <a:endParaRPr lang="en-US" altLang="ja-JP" dirty="0"/>
          </a:p>
        </p:txBody>
      </p:sp>
      <p:sp>
        <p:nvSpPr>
          <p:cNvPr id="5" name="テキスト ボックス 4">
            <a:extLst>
              <a:ext uri="{FF2B5EF4-FFF2-40B4-BE49-F238E27FC236}">
                <a16:creationId xmlns:a16="http://schemas.microsoft.com/office/drawing/2014/main" id="{0CE36B81-CF4F-1ED6-C685-C89D6F73924D}"/>
              </a:ext>
            </a:extLst>
          </p:cNvPr>
          <p:cNvSpPr txBox="1"/>
          <p:nvPr/>
        </p:nvSpPr>
        <p:spPr>
          <a:xfrm>
            <a:off x="1485900" y="2471797"/>
            <a:ext cx="2031325" cy="276999"/>
          </a:xfrm>
          <a:prstGeom prst="rect">
            <a:avLst/>
          </a:prstGeom>
          <a:noFill/>
        </p:spPr>
        <p:txBody>
          <a:bodyPr wrap="none" rtlCol="0">
            <a:spAutoFit/>
          </a:bodyPr>
          <a:lstStyle/>
          <a:p>
            <a:r>
              <a:rPr kumimoji="1" lang="en-US" altLang="ja-JP" sz="1200" dirty="0">
                <a:solidFill>
                  <a:srgbClr val="FF0000"/>
                </a:solidFill>
              </a:rPr>
              <a:t>※</a:t>
            </a:r>
            <a:r>
              <a:rPr kumimoji="1" lang="ja-JP" altLang="en-US" sz="1200" dirty="0">
                <a:solidFill>
                  <a:srgbClr val="FF0000"/>
                </a:solidFill>
              </a:rPr>
              <a:t>カメラ感度の調整が必要</a:t>
            </a:r>
          </a:p>
        </p:txBody>
      </p:sp>
    </p:spTree>
    <p:extLst>
      <p:ext uri="{BB962C8B-B14F-4D97-AF65-F5344CB8AC3E}">
        <p14:creationId xmlns:p14="http://schemas.microsoft.com/office/powerpoint/2010/main" val="37198456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177</Words>
  <Application>Microsoft Office PowerPoint</Application>
  <PresentationFormat>ワイド画面</PresentationFormat>
  <Paragraphs>18</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Jung Wonchul</dc:creator>
  <cp:lastModifiedBy>Jung Wonchul</cp:lastModifiedBy>
  <cp:revision>1</cp:revision>
  <dcterms:created xsi:type="dcterms:W3CDTF">2023-06-23T07:09:54Z</dcterms:created>
  <dcterms:modified xsi:type="dcterms:W3CDTF">2023-06-23T07:10:59Z</dcterms:modified>
</cp:coreProperties>
</file>