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60" r:id="rId7"/>
    <p:sldId id="267" r:id="rId8"/>
    <p:sldId id="259" r:id="rId9"/>
    <p:sldId id="261"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・気持ちいいアクション＆スピード感</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・飽きる前にゲームが終わる事</a:t>
            </a:r>
            <a:endParaRPr lang="en-US" altLang="ja-JP" dirty="0"/>
          </a:p>
          <a:p>
            <a:endParaRPr lang="en-US" altLang="ja-JP" dirty="0"/>
          </a:p>
          <a:p>
            <a:r>
              <a:rPr lang="ja-JP" altLang="en-US" dirty="0"/>
              <a:t>・かわいいキャラクター、かっこいい</a:t>
            </a:r>
            <a:r>
              <a:rPr lang="en-US" altLang="ja-JP" dirty="0"/>
              <a:t>BGM</a:t>
            </a:r>
            <a:r>
              <a:rPr lang="ja-JP" altLang="en-US" dirty="0"/>
              <a:t>、感動的なストーリーとかは正直無理だからゲーム性で勝負</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699594" y="268433"/>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・コンテンツに制限があるので、やりこみ要素として期待できるのはタイムアタックかな</a:t>
            </a:r>
            <a:endParaRPr lang="en-US" altLang="ja-JP" dirty="0"/>
          </a:p>
          <a:p>
            <a:r>
              <a:rPr lang="ja-JP" altLang="en-US" dirty="0"/>
              <a:t>　→　エンディングにクリアタイムを表示するだけでも、やりこみ要素になると思う</a:t>
            </a:r>
            <a:endParaRPr lang="en-US" altLang="ja-JP" dirty="0"/>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いろいろ操作方法</a:t>
            </a:r>
            <a:endParaRPr kumimoji="1" lang="en-US" altLang="ja-JP" b="1" dirty="0"/>
          </a:p>
          <a:p>
            <a:endParaRPr lang="en-US" altLang="ja-JP" dirty="0"/>
          </a:p>
          <a:p>
            <a:r>
              <a:rPr lang="ja-JP" altLang="en-US" dirty="0"/>
              <a:t>・とりあえずキャラクターは</a:t>
            </a:r>
            <a:r>
              <a:rPr lang="en-US" altLang="ja-JP" dirty="0"/>
              <a:t>WASD</a:t>
            </a:r>
            <a:r>
              <a:rPr lang="ja-JP" altLang="en-US" dirty="0"/>
              <a:t>で前後左右に動く</a:t>
            </a:r>
            <a:endParaRPr lang="en-US" altLang="ja-JP" dirty="0"/>
          </a:p>
          <a:p>
            <a:r>
              <a:rPr lang="ja-JP" altLang="en-US" dirty="0"/>
              <a:t>・キャラクターを映しているカメラ移動（回転？）はマウスの移動に連動している</a:t>
            </a:r>
            <a:endParaRPr lang="en-US" altLang="ja-JP" dirty="0"/>
          </a:p>
          <a:p>
            <a:r>
              <a:rPr lang="ja-JP" altLang="en-US" dirty="0"/>
              <a:t>・とりあえず、ダンジョンエリアで</a:t>
            </a:r>
            <a:r>
              <a:rPr lang="en-US" altLang="ja-JP" dirty="0"/>
              <a:t>ESC</a:t>
            </a:r>
            <a:r>
              <a:rPr lang="ja-JP" altLang="en-US" dirty="0"/>
              <a:t>キーを押せばスタートエリアに戻るようにしている</a:t>
            </a:r>
            <a:endParaRPr lang="en-US" altLang="ja-JP" dirty="0"/>
          </a:p>
          <a:p>
            <a:r>
              <a:rPr lang="ja-JP" altLang="en-US" dirty="0"/>
              <a:t>　</a:t>
            </a:r>
            <a:r>
              <a:rPr lang="ja-JP" altLang="en-US" sz="1400" dirty="0"/>
              <a:t>→　元々はゴールにオブジェクトを置いて、それに振れれば戻るようにしたかった</a:t>
            </a:r>
            <a:endParaRPr lang="en-US" altLang="ja-JP" sz="1400" dirty="0"/>
          </a:p>
          <a:p>
            <a:endParaRPr lang="en-US" altLang="ja-JP" dirty="0"/>
          </a:p>
          <a:p>
            <a:r>
              <a:rPr lang="ja-JP" altLang="en-US" dirty="0"/>
              <a:t>・スキルとかは数字キーとマウスクリックのコンビネーションになると思う</a:t>
            </a:r>
            <a:endParaRPr lang="en-US" altLang="ja-JP" dirty="0"/>
          </a:p>
          <a:p>
            <a:r>
              <a:rPr lang="ja-JP" altLang="en-US" dirty="0"/>
              <a:t>　</a:t>
            </a:r>
            <a:r>
              <a:rPr lang="ja-JP" altLang="en-US" sz="1400" dirty="0"/>
              <a:t>→　例えば、ファイヤーボールが</a:t>
            </a:r>
            <a:r>
              <a:rPr lang="en-US" altLang="ja-JP" sz="1400" dirty="0"/>
              <a:t>1</a:t>
            </a:r>
            <a:r>
              <a:rPr lang="ja-JP" altLang="en-US" sz="1400" dirty="0"/>
              <a:t>キーに設定されている場合には</a:t>
            </a:r>
            <a:r>
              <a:rPr lang="en-US" altLang="ja-JP" sz="1400" dirty="0"/>
              <a:t>1</a:t>
            </a:r>
            <a:r>
              <a:rPr lang="ja-JP" altLang="en-US" sz="1400" dirty="0"/>
              <a:t>キーを押して使うときはマウスの左クリックで～とか</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38019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819</Words>
  <Application>Microsoft Office PowerPoint</Application>
  <PresentationFormat>ワイド画面</PresentationFormat>
  <Paragraphs>94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185</cp:revision>
  <dcterms:created xsi:type="dcterms:W3CDTF">2023-06-21T04:21:36Z</dcterms:created>
  <dcterms:modified xsi:type="dcterms:W3CDTF">2023-06-23T08:02:25Z</dcterms:modified>
</cp:coreProperties>
</file>