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9" r:id="rId5"/>
    <p:sldId id="260" r:id="rId6"/>
    <p:sldId id="262" r:id="rId7"/>
    <p:sldId id="271" r:id="rId8"/>
    <p:sldId id="263" r:id="rId9"/>
    <p:sldId id="264" r:id="rId10"/>
    <p:sldId id="261" r:id="rId11"/>
    <p:sldId id="266" r:id="rId12"/>
    <p:sldId id="273" r:id="rId13"/>
    <p:sldId id="267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16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2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5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2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1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36361CE-6B4B-465F-A388-3ED88B89932D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61A39F-E2C7-427D-A544-A36FA9B03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7BE5-6280-4350-8BBF-4BF913D1B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KT AIVLE </a:t>
            </a:r>
            <a:r>
              <a:rPr lang="ko-KR" altLang="en-US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 스터디</a:t>
            </a:r>
            <a:br>
              <a:rPr lang="en-US" altLang="ko-KR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Heap</a:t>
            </a:r>
            <a:endParaRPr lang="ko-KR" altLang="en-US" sz="5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BDA69-7088-4F5E-9A1B-B4C640FE6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최아현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2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CE9D-DCEF-4285-BF0B-DDD85A83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9892264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상향식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노드로 거슬러 올라가며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부모보다 자신의 값이 더 작은 경우에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위치를 교체한다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44575-C970-4C5D-B53C-398E2ED3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662294"/>
            <a:ext cx="6206726" cy="343049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1F7B7B8-0C95-4AEC-9C1D-6BF3FC1EDCB0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 삽입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64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AD9D7-441F-4D1A-A43B-545C9A10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25625"/>
            <a:ext cx="9816966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삭제의 경우 루트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노드자리에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가장 마지막 노드를 대체 시킨다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indent="0" fontAlgn="base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성질을 만족하기 위한 연산을 수행한다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DD61B-103A-4B90-A3B1-AB1D647F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9" y="3096163"/>
            <a:ext cx="5504070" cy="29702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A84D9-FFC7-4FB7-A33D-63BBFC3B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4"/>
          <a:stretch/>
        </p:blipFill>
        <p:spPr>
          <a:xfrm>
            <a:off x="5900285" y="3096163"/>
            <a:ext cx="5311095" cy="316671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5D4C60D-7AFF-46F3-93AD-EC87FC01FD9A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 삭제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9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1A149D-AD66-4369-84AC-1DCA7E6CC746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- 11279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힙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실버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A14F6-CFA9-4C32-A7CA-73460CCA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48" y="2312301"/>
            <a:ext cx="3220022" cy="4106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189A42-A3E3-4D3B-90AA-79ECB598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03" y="1741750"/>
            <a:ext cx="4866459" cy="2538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FEAA4F-CC80-446F-8425-22EAF165C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04" y="4311099"/>
            <a:ext cx="4303550" cy="21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7DB5D5-85E2-4BEE-8CF5-451E7955950D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14235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크리스마스 선물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실버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3000EF-076F-402E-BF39-FCD040D4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03" y="1814154"/>
            <a:ext cx="7419062" cy="42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C08EBE-5652-4BF0-BBC8-0CCFDC5E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03" y="1836555"/>
            <a:ext cx="5776041" cy="461490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D341222-7647-4D60-93F5-CC4FBDA32728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1766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문제집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골드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77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D341222-7647-4D60-93F5-CC4FBDA32728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1655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가운데를 말해요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골드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A70CE-0F0D-44E4-BB7A-7AFE24D0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03" y="1954640"/>
            <a:ext cx="8453339" cy="40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D341222-7647-4D60-93F5-CC4FBDA32728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1067167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7662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이중 우선순위 큐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골드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5) *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881EB-888A-423D-A9DA-7215A56C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2" y="1687472"/>
            <a:ext cx="6414868" cy="47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FD740-A127-47E4-9F29-7B98AC40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참고 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https://gmlwjd9405.github.io/2018/05/10/data-structure-heap.html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BE4B1-3C44-46B3-BC21-B443A1F8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28800"/>
            <a:ext cx="8595360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프로그래머스 힙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(Heap)</a:t>
            </a: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 큐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 큐를 구현하는 방법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(Heap)</a:t>
            </a: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완전이진트리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힙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힙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 삽입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 삭제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ABD963-CA6A-429D-9822-DF9EEF9CCD0D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57E7A8-0B00-4A13-925F-7FD2D2BC5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636" t="4651"/>
          <a:stretch/>
        </p:blipFill>
        <p:spPr>
          <a:xfrm>
            <a:off x="472509" y="3498169"/>
            <a:ext cx="5722952" cy="2447036"/>
          </a:xfrm>
          <a:prstGeom prst="rect">
            <a:avLst/>
          </a:prstGeom>
        </p:spPr>
      </p:pic>
      <p:pic>
        <p:nvPicPr>
          <p:cNvPr id="3" name="내용 개체 틀 3">
            <a:extLst>
              <a:ext uri="{FF2B5EF4-FFF2-40B4-BE49-F238E27FC236}">
                <a16:creationId xmlns:a16="http://schemas.microsoft.com/office/drawing/2014/main" id="{FC85E0F0-D4E0-4383-BD8C-272399D68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1" r="68708"/>
          <a:stretch/>
        </p:blipFill>
        <p:spPr>
          <a:xfrm>
            <a:off x="472509" y="1519188"/>
            <a:ext cx="3627853" cy="244703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BDC751E-2CE5-422A-98A4-842FDD5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03" y="263588"/>
            <a:ext cx="9692640" cy="1325562"/>
          </a:xfrm>
        </p:spPr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프로그래머스 힙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7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DCE5-8CBC-4123-9F4B-44076954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03" y="263588"/>
            <a:ext cx="9692640" cy="1325562"/>
          </a:xfrm>
        </p:spPr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95220-FFD3-4B3B-AB6B-7D1C2E24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2011680"/>
            <a:ext cx="5033049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우선순위가 가장 높은 데이터를 가장 먼저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삭제하는 자료구조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우선순위에 따라 작업을 처리하고자 할 때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물건 데이터를 자료구조에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넣었다가 </a:t>
            </a:r>
            <a:endParaRPr lang="en-US" altLang="ko-KR" sz="16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가치가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높은 물건부터 꺼내서 확인해야하는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81A3E-A3FD-4F12-87EC-5D75729E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23" y="1589150"/>
            <a:ext cx="5713899" cy="32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A8D00-EA99-473A-8F40-A6335F0B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9617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리스트를 기반으로 구현</a:t>
            </a:r>
            <a:b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리스트를 기반으로 구현</a:t>
            </a:r>
            <a:b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힙을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이용하여 구현</a:t>
            </a:r>
          </a:p>
          <a:p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783ABD-082B-42C7-BBCB-E848ECAFFDC2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 큐를 구현하는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30FD59-36FD-473B-B844-6B99F4D7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05" y="3816960"/>
            <a:ext cx="4811957" cy="21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8CB2B-BC59-4FAB-B687-5ABBC0E0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38425"/>
            <a:ext cx="8546271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완전 이진 트리 자료구조의 일종이다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 큐를 위해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고안되었다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종류</a:t>
            </a: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8F91F05-2101-485C-B754-D474C430B5AE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힙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(Heap)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7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1976-4181-4FE7-A03C-51C9062D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91" y="1867301"/>
            <a:ext cx="8595360" cy="43513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이진트리에서 자식 노드들이 왼쪽부터 차곡차곡 채워져 있는 트리를 말하며 완전 이진트리는 마지막 레벨을 제외하고 노드가 모두 채워져 있어야 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레벨도 왼쪽부터 채워져 있어야 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FAD9D7-220F-4DE4-B2E4-84EEA259BB95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완전이진트리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F1419-5CF7-44FD-B91D-4602BEF0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94" y="3091255"/>
            <a:ext cx="5757826" cy="27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B3541-6763-4C82-BB07-24F1436F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57675"/>
            <a:ext cx="8595360" cy="4351337"/>
          </a:xfrm>
        </p:spPr>
        <p:txBody>
          <a:bodyPr/>
          <a:lstStyle/>
          <a:p>
            <a:pPr marL="0" indent="0" fontAlgn="base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노드의 키 값이 자식 노드의 키 값보다 크거나 같은 완전 이진 트리로 값이 큰 데이터가 우선적으로 제거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fontAlgn="base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노드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 key(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 노드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539C9-5130-4FA3-BF8A-10E211DE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60" y="2897236"/>
            <a:ext cx="5627783" cy="313207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726414A-FD97-4901-8CF9-1474EF6F8769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힙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0CCE5-CE95-4FA7-9CF3-5AA40D59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03" y="1857676"/>
            <a:ext cx="9046784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노드의 키 값이 자식 노드의 키 값보다 작거나 같은 완전 이진 트리로 값이 가장 작은 데이터가 우선적으로 제거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노드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&lt;= key(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 노드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5CE32-CDD2-4ACC-B537-ACA7B55C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79" y="2952549"/>
            <a:ext cx="5466119" cy="305717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F547004-58B4-4B84-81CE-F1F4EADAF5C1}"/>
              </a:ext>
            </a:extLst>
          </p:cNvPr>
          <p:cNvSpPr txBox="1">
            <a:spLocks/>
          </p:cNvSpPr>
          <p:nvPr/>
        </p:nvSpPr>
        <p:spPr>
          <a:xfrm>
            <a:off x="549603" y="263588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힙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26516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2571</TotalTime>
  <Words>348</Words>
  <Application>Microsoft Office PowerPoint</Application>
  <PresentationFormat>와이드스크린</PresentationFormat>
  <Paragraphs>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함초롬돋움</vt:lpstr>
      <vt:lpstr>Arial</vt:lpstr>
      <vt:lpstr>Century Schoolbook</vt:lpstr>
      <vt:lpstr>Wingdings 2</vt:lpstr>
      <vt:lpstr>보기</vt:lpstr>
      <vt:lpstr>KT AIVLE 코딩 스터디 Heap</vt:lpstr>
      <vt:lpstr>PowerPoint 프레젠테이션</vt:lpstr>
      <vt:lpstr>1. 프로그래머스 힙</vt:lpstr>
      <vt:lpstr>2. 우선순위 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최아현</dc:creator>
  <cp:lastModifiedBy>821033319786</cp:lastModifiedBy>
  <cp:revision>17</cp:revision>
  <dcterms:created xsi:type="dcterms:W3CDTF">2022-01-18T15:02:00Z</dcterms:created>
  <dcterms:modified xsi:type="dcterms:W3CDTF">2022-01-20T10:42:26Z</dcterms:modified>
</cp:coreProperties>
</file>