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7" r:id="rId2"/>
    <p:sldId id="308" r:id="rId3"/>
    <p:sldId id="659" r:id="rId4"/>
    <p:sldId id="567" r:id="rId5"/>
    <p:sldId id="847" r:id="rId6"/>
    <p:sldId id="848" r:id="rId7"/>
    <p:sldId id="897" r:id="rId8"/>
    <p:sldId id="537" r:id="rId9"/>
    <p:sldId id="536" r:id="rId10"/>
    <p:sldId id="540" r:id="rId11"/>
    <p:sldId id="991" r:id="rId12"/>
    <p:sldId id="314" r:id="rId13"/>
    <p:sldId id="315" r:id="rId14"/>
    <p:sldId id="515" r:id="rId15"/>
    <p:sldId id="367" r:id="rId16"/>
    <p:sldId id="65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8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2023/10/8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7786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群进行交流，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获得代码、课件等资料：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60895" y="2273935"/>
            <a:ext cx="4412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/>
              <a:t>本班课程完全</a:t>
            </a:r>
            <a:r>
              <a:rPr lang="zh-CN" altLang="en-US" sz="4000" b="1">
                <a:solidFill>
                  <a:srgbClr val="FF0000"/>
                </a:solidFill>
              </a:rPr>
              <a:t>免费</a:t>
            </a:r>
            <a:r>
              <a:rPr lang="zh-CN" altLang="en-US" sz="4000"/>
              <a:t>！</a:t>
            </a:r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8130" y="1673860"/>
            <a:ext cx="3983990" cy="4184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55029-186A-18B9-BA4A-C85F65DC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无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无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endParaRPr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/>
              <a:t>第节课：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为什么要学习本课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主问题：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为什么要学习本课？</a:t>
            </a:r>
            <a:endParaRPr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4058E1D-33E8-562B-CA88-EACDE0D9E7E9}"/>
              </a:ext>
            </a:extLst>
          </p:cNvPr>
          <p:cNvSpPr txBox="1">
            <a:spLocks/>
          </p:cNvSpPr>
          <p:nvPr/>
        </p:nvSpPr>
        <p:spPr>
          <a:xfrm>
            <a:off x="669925" y="1289551"/>
            <a:ext cx="10852150" cy="4890270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主问题</a:t>
            </a:r>
            <a:r>
              <a:rPr lang="zh-CN" altLang="en-US" dirty="0"/>
              <a:t>：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主问题：</a:t>
            </a:r>
            <a:endParaRPr lang="zh-CN" alt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1DFBF6D3-4771-F552-24C8-73DBE39EB343}"/>
              </a:ext>
            </a:extLst>
          </p:cNvPr>
          <p:cNvSpPr txBox="1">
            <a:spLocks/>
          </p:cNvSpPr>
          <p:nvPr/>
        </p:nvSpPr>
        <p:spPr>
          <a:xfrm>
            <a:off x="669925" y="1289551"/>
            <a:ext cx="10852150" cy="4890270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开始回答</a:t>
            </a:r>
            <a:br>
              <a:rPr lang="zh-CN" altLang="en-US"/>
            </a:br>
            <a:r>
              <a:rPr lang="en-US" altLang="zh-CN"/>
              <a:t>- </a:t>
            </a:r>
            <a:r>
              <a:rPr lang="zh-CN" altLang="en-US"/>
              <a:t>自学</a:t>
            </a:r>
            <a:br>
              <a:rPr lang="zh-CN" altLang="en-US"/>
            </a:br>
            <a:r>
              <a:rPr lang="en-US" altLang="zh-CN"/>
              <a:t>- </a:t>
            </a:r>
            <a:r>
              <a:rPr lang="zh-CN" altLang="en-US"/>
              <a:t>展学</a:t>
            </a:r>
            <a:br>
              <a:rPr lang="zh-CN" altLang="en-US"/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289551"/>
            <a:ext cx="10852150" cy="4890270"/>
          </a:xfrm>
        </p:spPr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dirty="0">
                <a:sym typeface="+mn-ea"/>
              </a:rPr>
              <a:t>开始回答</a:t>
            </a:r>
            <a:br>
              <a:rPr dirty="0">
                <a:sym typeface="+mn-ea"/>
              </a:rPr>
            </a:br>
            <a:r>
              <a:rPr lang="en-US" altLang="zh-CN" dirty="0">
                <a:sym typeface="+mn-ea"/>
              </a:rPr>
              <a:t>- </a:t>
            </a:r>
            <a:r>
              <a:rPr dirty="0">
                <a:sym typeface="+mn-ea"/>
              </a:rPr>
              <a:t>自学</a:t>
            </a:r>
            <a:br>
              <a:rPr dirty="0">
                <a:sym typeface="+mn-ea"/>
              </a:rPr>
            </a:br>
            <a:r>
              <a:rPr lang="en-US" altLang="zh-CN" dirty="0">
                <a:sym typeface="+mn-ea"/>
              </a:rPr>
              <a:t>- </a:t>
            </a:r>
            <a:r>
              <a:rPr dirty="0">
                <a:sym typeface="+mn-ea"/>
              </a:rPr>
              <a:t>展学</a:t>
            </a:r>
            <a:br>
              <a:rPr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结学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您学到了什么？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回答为什么要学习本课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回答所有的主问题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>
                <a:sym typeface="+mn-ea"/>
              </a:rPr>
              <a:t>开始回答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自学</a:t>
            </a:r>
            <a:br>
              <a:rPr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>
                <a:sym typeface="+mn-ea"/>
              </a:rPr>
              <a:t>展学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</Words>
  <Application>Microsoft Macintosh PowerPoint</Application>
  <PresentationFormat>宽屏</PresentationFormat>
  <Paragraphs>27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Office 主题​​</vt:lpstr>
      <vt:lpstr>Equation.KSEE3</vt:lpstr>
      <vt:lpstr>z</vt:lpstr>
      <vt:lpstr>第节课：</vt:lpstr>
      <vt:lpstr>PowerPoint 演示文稿</vt:lpstr>
      <vt:lpstr>为什么要学习本课？</vt:lpstr>
      <vt:lpstr>主问题：</vt:lpstr>
      <vt:lpstr>主问题：</vt:lpstr>
      <vt:lpstr>结学</vt:lpstr>
      <vt:lpstr>总结</vt:lpstr>
      <vt:lpstr>总结</vt:lpstr>
      <vt:lpstr>问答</vt:lpstr>
      <vt:lpstr>问答</vt:lpstr>
      <vt:lpstr>PowerPoint 演示文稿</vt:lpstr>
      <vt:lpstr>PowerPoint 演示文稿</vt:lpstr>
      <vt:lpstr>作业</vt:lpstr>
      <vt:lpstr>下节课预告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1082</cp:revision>
  <dcterms:created xsi:type="dcterms:W3CDTF">2021-12-21T07:59:43Z</dcterms:created>
  <dcterms:modified xsi:type="dcterms:W3CDTF">2023-10-08T08:07:13Z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C88F59C883BA4CFAAEB3A05D0135437E</vt:lpwstr>
  </property>
</Properties>
</file>