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9.xml" ContentType="application/vnd.openxmlformats-officedocument.presentationml.tags+xml"/>
  <Override PartName="/ppt/notesSlides/notesSlide1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07" r:id="rId2"/>
    <p:sldId id="308" r:id="rId3"/>
    <p:sldId id="659" r:id="rId4"/>
    <p:sldId id="960" r:id="rId5"/>
    <p:sldId id="961" r:id="rId6"/>
    <p:sldId id="932" r:id="rId7"/>
    <p:sldId id="962" r:id="rId8"/>
    <p:sldId id="988" r:id="rId9"/>
    <p:sldId id="963" r:id="rId10"/>
    <p:sldId id="964" r:id="rId11"/>
    <p:sldId id="989" r:id="rId12"/>
    <p:sldId id="540" r:id="rId13"/>
    <p:sldId id="991" r:id="rId14"/>
    <p:sldId id="653" r:id="rId15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3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00" y="7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2023/10/8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EAA99FA7-98D4-C2AA-B999-F6A4E765A9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700" y="1412600"/>
            <a:ext cx="3873500" cy="497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2023/10/8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2023/10/8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2023/10/8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2023/10/8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2023/10/8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yc-git/MyData/blob/master/3d/WebGL%E7%BC%96%E7%A8%8B%E6%8C%87%E5%8D%97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Relationship Id="rId5" Type="http://schemas.openxmlformats.org/officeDocument/2006/relationships/image" Target="../media/image6.jpeg"/><Relationship Id="rId4" Type="http://schemas.openxmlformats.org/officeDocument/2006/relationships/hyperlink" Target="https://github.com/liujingjie/WebGLexample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Relationship Id="rId6" Type="http://schemas.openxmlformats.org/officeDocument/2006/relationships/hyperlink" Target="https://yyc-git.github.io/3dProgramPattern/docs/%E5%89%8D%E8%A8%80/" TargetMode="External"/><Relationship Id="rId5" Type="http://schemas.openxmlformats.org/officeDocument/2006/relationships/hyperlink" Target="https://www.cnblogs.com/chaogex/p/15986803.html" TargetMode="External"/><Relationship Id="rId4" Type="http://schemas.openxmlformats.org/officeDocument/2006/relationships/hyperlink" Target="https://www.bilibili.com/video/BV1Jo4y1Z7t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09EDBF-E6FA-A6C6-810E-3AB078C85C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49807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绘制三角形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模型变换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动画和彩色三角形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在矩形表面贴上纹理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视图变换和投影变换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深度检测和</a:t>
            </a:r>
            <a:r>
              <a:rPr lang="en" altLang="zh-CN" dirty="0"/>
              <a:t>z fighting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绘制立方体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实现方向光光照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切换着色器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开发“贪吃蛇”游戏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《WebGL</a:t>
            </a:r>
            <a:r>
              <a:rPr lang="zh-CN" altLang="en-US" dirty="0"/>
              <a:t>编程指南</a:t>
            </a:r>
            <a:r>
              <a:rPr lang="en-US" altLang="zh-CN" dirty="0"/>
              <a:t>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hlinkClick r:id="rId3"/>
              </a:rPr>
              <a:t>下载地址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hlinkClick r:id="rId4"/>
              </a:rPr>
              <a:t>源码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学习资料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2518BE2-EAE0-830D-C19D-2F9D90E69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79650"/>
            <a:ext cx="2311400" cy="360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6200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  <a:endParaRPr dirty="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/>
              <a:t>课程介绍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讲师介绍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课程简介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技术栈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课程特色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学员收益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课程大纲</a:t>
            </a:r>
            <a:endParaRPr 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学习资料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讲师介绍​</a:t>
            </a:r>
          </a:p>
        </p:txBody>
      </p:sp>
      <p:pic>
        <p:nvPicPr>
          <p:cNvPr id="4" name="图片 3" descr="杨元超_圆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245" y="1952625"/>
            <a:ext cx="3124200" cy="3124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78699" y="2083564"/>
            <a:ext cx="54648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杨元超，</a:t>
            </a:r>
            <a:r>
              <a:rPr lang="en-US" altLang="zh-CN" dirty="0"/>
              <a:t>9</a:t>
            </a:r>
            <a:r>
              <a:rPr lang="zh-CN" altLang="en-US" dirty="0"/>
              <a:t>年</a:t>
            </a:r>
            <a:r>
              <a:rPr lang="en-US" altLang="zh-CN" dirty="0"/>
              <a:t>Web </a:t>
            </a:r>
            <a:r>
              <a:rPr lang="zh-CN" altLang="en-US" dirty="0"/>
              <a:t>3D引擎开发经验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曾就职于阿里巴巴、腾讯​</a:t>
            </a:r>
            <a:endParaRPr lang="zh-CN" alt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代表作：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Wonder(Web 3D引擎和编辑器)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Meta3D</a:t>
            </a:r>
            <a:r>
              <a:rPr lang="zh-CN" altLang="en-US" dirty="0"/>
              <a:t>（</a:t>
            </a:r>
            <a:r>
              <a:rPr lang="en-US" altLang="zh-CN" dirty="0"/>
              <a:t>Web3D</a:t>
            </a:r>
            <a:r>
              <a:rPr lang="zh-CN" altLang="en-US" dirty="0"/>
              <a:t>低代码开发平台）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hlinkClick r:id="rId4" action="ppaction://hlinkfile"/>
              </a:rPr>
              <a:t>“路径追踪渲染器零基础实战开发”</a:t>
            </a:r>
            <a:r>
              <a:rPr lang="zh-CN" altLang="en-US" dirty="0"/>
              <a:t>等课程作者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担任过引擎或编辑器开发的技术顾问、企业培训讲师等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达成了</a:t>
            </a:r>
            <a:r>
              <a:rPr lang="zh-CN" altLang="en-US" dirty="0">
                <a:sym typeface="+mn-ea"/>
                <a:hlinkClick r:id="rId5" action="ppaction://hlinkfile"/>
              </a:rPr>
              <a:t>《10000小时开发3D引擎 》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开源书</a:t>
            </a:r>
            <a:r>
              <a:rPr lang="en-US" altLang="zh-CN" dirty="0">
                <a:hlinkClick r:id="rId6"/>
              </a:rPr>
              <a:t>《3</a:t>
            </a:r>
            <a:r>
              <a:rPr lang="en" altLang="zh-CN" dirty="0">
                <a:hlinkClick r:id="rId6"/>
              </a:rPr>
              <a:t>D</a:t>
            </a:r>
            <a:r>
              <a:rPr lang="zh-CN" altLang="en-US" dirty="0">
                <a:hlinkClick r:id="rId6"/>
              </a:rPr>
              <a:t>编程模式</a:t>
            </a:r>
            <a:r>
              <a:rPr lang="en-US" altLang="zh-CN" dirty="0">
                <a:hlinkClick r:id="rId6"/>
              </a:rPr>
              <a:t>》</a:t>
            </a:r>
            <a:r>
              <a:rPr lang="zh-CN" altLang="en-US" dirty="0"/>
              <a:t>作者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零基础上手</a:t>
            </a:r>
            <a:r>
              <a:rPr lang="zh-CN" altLang="en-US" dirty="0"/>
              <a:t>，基于</a:t>
            </a:r>
            <a:r>
              <a:rPr lang="en-US" altLang="zh-CN" dirty="0"/>
              <a:t>《WebGL</a:t>
            </a:r>
            <a:r>
              <a:rPr lang="zh-CN" altLang="en-US" dirty="0"/>
              <a:t>编程指南</a:t>
            </a:r>
            <a:r>
              <a:rPr lang="en-US" altLang="zh-CN" dirty="0"/>
              <a:t>》</a:t>
            </a:r>
            <a:r>
              <a:rPr lang="zh-CN" altLang="en-US" dirty="0"/>
              <a:t>来学习</a:t>
            </a:r>
            <a:r>
              <a:rPr lang="en-US" altLang="zh-CN" dirty="0"/>
              <a:t>WebGL</a:t>
            </a:r>
            <a:r>
              <a:rPr lang="zh-CN" altLang="en-US" dirty="0"/>
              <a:t>部分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最有价值的部分是开发</a:t>
            </a:r>
            <a:r>
              <a:rPr lang="en" altLang="zh-CN" dirty="0"/>
              <a:t>Web3D</a:t>
            </a:r>
            <a:r>
              <a:rPr lang="zh-CN" altLang="en-US" dirty="0"/>
              <a:t>贪吃蛇游戏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课程简介</a:t>
            </a:r>
          </a:p>
        </p:txBody>
      </p:sp>
      <p:pic>
        <p:nvPicPr>
          <p:cNvPr id="7" name="图片 6" descr="贪吃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317" y="3175000"/>
            <a:ext cx="3047365" cy="22752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Javascript</a:t>
            </a:r>
            <a:r>
              <a:rPr lang="zh-CN" altLang="en-US" dirty="0"/>
              <a:t>语言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WebGL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技术栈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零基础上手学习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实战开发，侧重于应用而非理论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基于函数式编程范式</a:t>
            </a:r>
            <a:endParaRPr lang="zh-CN" altLang="en-US" dirty="0">
              <a:effectLst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课程特色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学习WebGL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搞懂Web3D原理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获得WebGL开发游戏的实战经验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学员收益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218</Words>
  <Application>Microsoft Macintosh PowerPoint</Application>
  <PresentationFormat>宽屏</PresentationFormat>
  <Paragraphs>54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微软雅黑</vt:lpstr>
      <vt:lpstr>Arial</vt:lpstr>
      <vt:lpstr>Office 主题​​</vt:lpstr>
      <vt:lpstr>z</vt:lpstr>
      <vt:lpstr>课程介绍</vt:lpstr>
      <vt:lpstr>PowerPoint 演示文稿</vt:lpstr>
      <vt:lpstr>讲师介绍​</vt:lpstr>
      <vt:lpstr>课程简介</vt:lpstr>
      <vt:lpstr>PowerPoint 演示文稿</vt:lpstr>
      <vt:lpstr>技术栈</vt:lpstr>
      <vt:lpstr>课程特色</vt:lpstr>
      <vt:lpstr>学员收益</vt:lpstr>
      <vt:lpstr>课程大纲</vt:lpstr>
      <vt:lpstr>学习资料</vt:lpstr>
      <vt:lpstr>问答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1130</cp:revision>
  <dcterms:created xsi:type="dcterms:W3CDTF">2021-12-21T11:47:00Z</dcterms:created>
  <dcterms:modified xsi:type="dcterms:W3CDTF">2023-10-08T08:25:33Z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C88F59C883BA4CFAAEB3A05D0135437E</vt:lpwstr>
  </property>
</Properties>
</file>