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7" r:id="rId2"/>
    <p:sldId id="308" r:id="rId3"/>
    <p:sldId id="659" r:id="rId4"/>
    <p:sldId id="567" r:id="rId5"/>
    <p:sldId id="992" r:id="rId6"/>
    <p:sldId id="993" r:id="rId7"/>
    <p:sldId id="847" r:id="rId8"/>
    <p:sldId id="848" r:id="rId9"/>
    <p:sldId id="537" r:id="rId10"/>
    <p:sldId id="536" r:id="rId11"/>
    <p:sldId id="540" r:id="rId12"/>
    <p:sldId id="991" r:id="rId13"/>
    <p:sldId id="515" r:id="rId14"/>
    <p:sldId id="367" r:id="rId15"/>
    <p:sldId id="65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8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2023/10/8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7786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群进行交流，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获得代码、课件等资料：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60895" y="2273935"/>
            <a:ext cx="4412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/>
              <a:t>本班课程完全</a:t>
            </a:r>
            <a:r>
              <a:rPr lang="zh-CN" altLang="en-US" sz="4000" b="1">
                <a:solidFill>
                  <a:srgbClr val="FF0000"/>
                </a:solidFill>
              </a:rPr>
              <a:t>免费</a:t>
            </a:r>
            <a:r>
              <a:rPr lang="zh-CN" altLang="en-US" sz="4000"/>
              <a:t>！</a:t>
            </a:r>
          </a:p>
        </p:txBody>
      </p:sp>
      <p:pic>
        <p:nvPicPr>
          <p:cNvPr id="4" name="图片 3" descr="wonder官方群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8130" y="1673860"/>
            <a:ext cx="3983990" cy="4184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55029-186A-18B9-BA4A-C85F65DC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回答为什么要学习本课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回答所有的主问题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请学习</a:t>
            </a:r>
            <a:r>
              <a:rPr lang="en-US" altLang="zh-CN" dirty="0"/>
              <a:t>《WebGL</a:t>
            </a:r>
            <a:r>
              <a:rPr lang="zh-CN" altLang="en-US" dirty="0"/>
              <a:t>编程指南</a:t>
            </a:r>
            <a:r>
              <a:rPr lang="en-US" altLang="zh-CN" dirty="0"/>
              <a:t>》-&gt;</a:t>
            </a:r>
            <a:r>
              <a:rPr lang="zh-CN" altLang="en-US" dirty="0"/>
              <a:t>第三章：</a:t>
            </a:r>
            <a:r>
              <a:rPr lang="en-US" altLang="zh-CN" dirty="0"/>
              <a:t>p64-p84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模型变换</a:t>
            </a:r>
            <a:endParaRPr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第二节课：绘制三角形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61343D9-A649-BB20-6873-13E0DE87E198}"/>
              </a:ext>
            </a:extLst>
          </p:cNvPr>
          <p:cNvSpPr txBox="1">
            <a:spLocks/>
          </p:cNvSpPr>
          <p:nvPr/>
        </p:nvSpPr>
        <p:spPr>
          <a:xfrm>
            <a:off x="669925" y="1289551"/>
            <a:ext cx="10852150" cy="4890270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如何绘制三角形？</a:t>
            </a:r>
            <a:endParaRPr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/>
              <a:t>着色器代码是什么？</a:t>
            </a:r>
            <a:endParaRPr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如何初始化着色器？</a:t>
            </a:r>
            <a:endParaRPr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如何上传三角形顶点数据到</a:t>
            </a:r>
            <a:r>
              <a:rPr lang="en-US" altLang="zh-CN" dirty="0"/>
              <a:t>GPU</a:t>
            </a:r>
            <a:r>
              <a:rPr lang="zh-CN" altLang="en-US" dirty="0"/>
              <a:t>？</a:t>
            </a:r>
            <a:br>
              <a:rPr lang="zh-CN" altLang="en-US" dirty="0"/>
            </a:b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</a:t>
            </a:r>
            <a:br>
              <a:rPr lang="en-US" altLang="zh-CN" dirty="0"/>
            </a:br>
            <a:r>
              <a:rPr lang="zh-CN" altLang="en-US" dirty="0"/>
              <a:t>运行“绘制三角形”的程序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04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289551"/>
            <a:ext cx="10852150" cy="4890270"/>
          </a:xfrm>
        </p:spPr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请运行程序，绘制一个三角形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请从</a:t>
            </a:r>
            <a:r>
              <a:rPr lang="en-US" altLang="zh-CN" dirty="0" err="1">
                <a:sym typeface="+mn-ea"/>
              </a:rPr>
              <a:t>HelloTriangle.html</a:t>
            </a:r>
            <a:r>
              <a:rPr lang="zh-CN" altLang="en-US" dirty="0">
                <a:sym typeface="+mn-ea"/>
              </a:rPr>
              <a:t>开始分析程序，说明做了哪些事情？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任务：运行“绘制三角形”的程序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75950-8185-A1EB-3732-DAB484EB9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62" y="3064213"/>
            <a:ext cx="2679334" cy="26793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038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主问题：光栅化管线如何实现“绘制一个三角形”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已知一个三角形的三个顶点（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坐标，</a:t>
            </a:r>
            <a:r>
              <a:rPr lang="en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），光栅化管线如何渲染出一个三角形？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主问题：光栅化管线如何实现“绘制一个三角形”</a:t>
            </a:r>
            <a:endParaRPr lang="zh-CN" altLang="en-US" dirty="0"/>
          </a:p>
        </p:txBody>
      </p:sp>
      <p:pic>
        <p:nvPicPr>
          <p:cNvPr id="8" name="内容占位符 4" descr="顶点着色器和片元着色器之间的步骤">
            <a:extLst>
              <a:ext uri="{FF2B5EF4-FFF2-40B4-BE49-F238E27FC236}">
                <a16:creationId xmlns:a16="http://schemas.microsoft.com/office/drawing/2014/main" id="{E0764C7D-51D2-6703-C238-137A785DB00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4615" y="2626995"/>
            <a:ext cx="9344025" cy="2543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05,&quot;width&quot;:14715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174</Words>
  <Application>Microsoft Macintosh PowerPoint</Application>
  <PresentationFormat>宽屏</PresentationFormat>
  <Paragraphs>30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Office 主题​​</vt:lpstr>
      <vt:lpstr>Equation.KSEE3</vt:lpstr>
      <vt:lpstr>z</vt:lpstr>
      <vt:lpstr>第二节课：绘制三角形</vt:lpstr>
      <vt:lpstr>PowerPoint 演示文稿</vt:lpstr>
      <vt:lpstr>为什么要学习本课？</vt:lpstr>
      <vt:lpstr>任务： 运行“绘制三角形”的程序</vt:lpstr>
      <vt:lpstr>任务：运行“绘制三角形”的程序</vt:lpstr>
      <vt:lpstr>主问题：光栅化管线如何实现“绘制一个三角形”</vt:lpstr>
      <vt:lpstr>主问题：光栅化管线如何实现“绘制一个三角形”</vt:lpstr>
      <vt:lpstr>总结</vt:lpstr>
      <vt:lpstr>总结</vt:lpstr>
      <vt:lpstr>问答</vt:lpstr>
      <vt:lpstr>问答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1088</cp:revision>
  <dcterms:created xsi:type="dcterms:W3CDTF">2021-12-21T07:59:43Z</dcterms:created>
  <dcterms:modified xsi:type="dcterms:W3CDTF">2023-10-08T08:35:18Z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C88F59C883BA4CFAAEB3A05D0135437E</vt:lpwstr>
  </property>
</Properties>
</file>