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7" r:id="rId2"/>
    <p:sldId id="308" r:id="rId3"/>
    <p:sldId id="659" r:id="rId4"/>
    <p:sldId id="567" r:id="rId5"/>
    <p:sldId id="537" r:id="rId6"/>
    <p:sldId id="536" r:id="rId7"/>
    <p:sldId id="540" r:id="rId8"/>
    <p:sldId id="991" r:id="rId9"/>
    <p:sldId id="515" r:id="rId10"/>
    <p:sldId id="367" r:id="rId11"/>
    <p:sldId id="65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2023/10/8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获得代码、课件等资料：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/>
              <a:t>本班课程完全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55029-186A-18B9-BA4A-C85F65DC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模型变换</a:t>
            </a: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第三节课：模型变换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变换（二维与三维）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省略数学推导（如旋转矩阵）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err="1"/>
              <a:t>模型变换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err="1">
                <a:sym typeface="+mn-ea"/>
              </a:rPr>
              <a:t>任务</a:t>
            </a:r>
            <a:r>
              <a:rPr lang="zh-CN" altLang="en-US" dirty="0">
                <a:sym typeface="+mn-ea"/>
              </a:rPr>
              <a:t>：运行程序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说明变换相关的代码（使用了库，不用了解库的实现）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61343D9-A649-BB20-6873-13E0DE87E198}"/>
              </a:ext>
            </a:extLst>
          </p:cNvPr>
          <p:cNvSpPr txBox="1">
            <a:spLocks/>
          </p:cNvSpPr>
          <p:nvPr/>
        </p:nvSpPr>
        <p:spPr>
          <a:xfrm>
            <a:off x="669925" y="1289551"/>
            <a:ext cx="10852150" cy="4890270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回答为什么要学习本课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回答所有的主问题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请学习</a:t>
            </a:r>
            <a:r>
              <a:rPr lang="en-US" altLang="zh-CN" dirty="0"/>
              <a:t>《WebGL</a:t>
            </a:r>
            <a:r>
              <a:rPr lang="zh-CN" altLang="en-US" dirty="0"/>
              <a:t>编程指南</a:t>
            </a:r>
            <a:r>
              <a:rPr lang="en-US" altLang="zh-CN"/>
              <a:t>》-&gt;p86-p118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</Words>
  <Application>Microsoft Macintosh PowerPoint</Application>
  <PresentationFormat>宽屏</PresentationFormat>
  <Paragraphs>24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Office 主题​​</vt:lpstr>
      <vt:lpstr>Equation.KSEE3</vt:lpstr>
      <vt:lpstr>z</vt:lpstr>
      <vt:lpstr>第三节课：模型变换</vt:lpstr>
      <vt:lpstr>PowerPoint 演示文稿</vt:lpstr>
      <vt:lpstr>为什么要学习本课？</vt:lpstr>
      <vt:lpstr>总结</vt:lpstr>
      <vt:lpstr>总结</vt:lpstr>
      <vt:lpstr>问答</vt:lpstr>
      <vt:lpstr>问答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1090</cp:revision>
  <dcterms:created xsi:type="dcterms:W3CDTF">2021-12-21T07:59:43Z</dcterms:created>
  <dcterms:modified xsi:type="dcterms:W3CDTF">2023-10-08T08:34:36Z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C88F59C883BA4CFAAEB3A05D0135437E</vt:lpwstr>
  </property>
</Properties>
</file>