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7" r:id="rId2"/>
    <p:sldId id="308" r:id="rId3"/>
    <p:sldId id="659" r:id="rId4"/>
    <p:sldId id="567" r:id="rId5"/>
    <p:sldId id="992" r:id="rId6"/>
    <p:sldId id="993" r:id="rId7"/>
    <p:sldId id="847" r:id="rId8"/>
    <p:sldId id="848" r:id="rId9"/>
    <p:sldId id="537" r:id="rId10"/>
    <p:sldId id="536" r:id="rId11"/>
    <p:sldId id="540" r:id="rId12"/>
    <p:sldId id="991" r:id="rId13"/>
    <p:sldId id="515" r:id="rId14"/>
    <p:sldId id="367" r:id="rId15"/>
    <p:sldId id="65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2023/10/11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55029-186A-18B9-BA4A-C85F65D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dirty="0">
                <a:sym typeface="+mn-ea"/>
              </a:rPr>
              <a:t>您学到了什么？</a:t>
            </a:r>
            <a:br>
              <a:rPr dirty="0">
                <a:sym typeface="+mn-ea"/>
              </a:rPr>
            </a:b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回答为什么要学习本课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回答所有的主问题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Program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请学习</a:t>
            </a: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 dirty="0"/>
              <a:t>》-&gt;</a:t>
            </a:r>
            <a:r>
              <a:rPr lang="zh-CN" altLang="en-US" dirty="0"/>
              <a:t>第三章：</a:t>
            </a:r>
            <a:r>
              <a:rPr lang="en-US" altLang="zh-CN" dirty="0"/>
              <a:t>p64-p84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模型变换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第二节课：绘制三角形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为什么要学习本课？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任务：运行“绘制三角形”的程序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 algn="ctr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为什么要学习本课？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61343D9-A649-BB20-6873-13E0DE87E198}"/>
              </a:ext>
            </a:extLst>
          </p:cNvPr>
          <p:cNvSpPr txBox="1">
            <a:spLocks/>
          </p:cNvSpPr>
          <p:nvPr/>
        </p:nvSpPr>
        <p:spPr>
          <a:xfrm>
            <a:off x="669925" y="1289551"/>
            <a:ext cx="10852150" cy="4890270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如何绘制三角形？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着色器代码是什么？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如何上传三角形顶点数据到</a:t>
            </a:r>
            <a:r>
              <a:rPr lang="en-US" altLang="zh-CN" dirty="0"/>
              <a:t>GPU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有哪些步骤？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</a:t>
            </a:r>
            <a:br>
              <a:rPr lang="en-US" altLang="zh-CN" dirty="0"/>
            </a:br>
            <a:r>
              <a:rPr lang="zh-CN" altLang="en-US" dirty="0"/>
              <a:t>运行“绘制三角形”的程序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0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289551"/>
            <a:ext cx="10852150" cy="4890270"/>
          </a:xfrm>
        </p:spPr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请运行程序，绘制一个三角形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请从</a:t>
            </a:r>
            <a:r>
              <a:rPr lang="en-US" altLang="zh-CN" dirty="0" err="1">
                <a:sym typeface="+mn-ea"/>
              </a:rPr>
              <a:t>HelloTriangle.html</a:t>
            </a:r>
            <a:r>
              <a:rPr lang="zh-CN" altLang="en-US" dirty="0">
                <a:sym typeface="+mn-ea"/>
              </a:rPr>
              <a:t>开始分析程序，说明：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从哪个函数开始？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做了哪些事情？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任务：运行“绘制三角形”的程序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75950-8185-A1EB-3732-DAB484EB9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62" y="3064213"/>
            <a:ext cx="2679334" cy="2679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已知一个三角形的三个顶点（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坐标，</a:t>
            </a:r>
            <a:r>
              <a:rPr lang="en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），光栅化管线如何渲染出一个三角形？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4780A-6538-297F-9695-F6C2A7210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6" y="2579369"/>
            <a:ext cx="10750221" cy="29179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202</Words>
  <Application>Microsoft Macintosh PowerPoint</Application>
  <PresentationFormat>宽屏</PresentationFormat>
  <Paragraphs>34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Office 主题​​</vt:lpstr>
      <vt:lpstr>Equation.KSEE3</vt:lpstr>
      <vt:lpstr>z</vt:lpstr>
      <vt:lpstr>第二节课：绘制三角形</vt:lpstr>
      <vt:lpstr>PowerPoint 演示文稿</vt:lpstr>
      <vt:lpstr>为什么要学习本课？</vt:lpstr>
      <vt:lpstr>任务： 运行“绘制三角形”的程序</vt:lpstr>
      <vt:lpstr>任务：运行“绘制三角形”的程序</vt:lpstr>
      <vt:lpstr>主问题：光栅化管线如何实现“绘制一个三角形”</vt:lpstr>
      <vt:lpstr>主问题：光栅化管线如何实现“绘制一个三角形”</vt:lpstr>
      <vt:lpstr>总结</vt:lpstr>
      <vt:lpstr>总结</vt:lpstr>
      <vt:lpstr>问答</vt:lpstr>
      <vt:lpstr>问答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1092</cp:revision>
  <dcterms:created xsi:type="dcterms:W3CDTF">2021-12-21T07:59:43Z</dcterms:created>
  <dcterms:modified xsi:type="dcterms:W3CDTF">2023-10-11T12:58:07Z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