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07" r:id="rId3"/>
    <p:sldId id="308" r:id="rId5"/>
    <p:sldId id="659" r:id="rId6"/>
    <p:sldId id="960" r:id="rId7"/>
    <p:sldId id="961" r:id="rId8"/>
    <p:sldId id="972" r:id="rId9"/>
    <p:sldId id="987" r:id="rId10"/>
    <p:sldId id="932" r:id="rId11"/>
    <p:sldId id="962" r:id="rId12"/>
    <p:sldId id="988" r:id="rId13"/>
    <p:sldId id="963" r:id="rId14"/>
    <p:sldId id="964" r:id="rId15"/>
    <p:sldId id="653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8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latin typeface="+mj-ea"/>
                <a:ea typeface="+mj-ea"/>
                <a:cs typeface="+mj-ea"/>
              </a:rPr>
              <a:t>报名：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pic>
        <p:nvPicPr>
          <p:cNvPr id="3" name="图片 2" descr="从0开发“Web3D贪吃蛇”游戏群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9245" y="1585595"/>
            <a:ext cx="3218815" cy="4130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hyperlink" Target="https://www.cnblogs.com/chaogex/p/15986803.html" TargetMode="External"/><Relationship Id="rId2" Type="http://schemas.openxmlformats.org/officeDocument/2006/relationships/hyperlink" Target="https://www.bilibili.com/video/BV1Jo4y1Z7ty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hyperlink" Target="https://www.bilibili.com/video/BV193411x7N4?p=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副本_直播桌面背景_自定义px_2022-03-25+18_12_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实战开发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基于函数式编程范式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特色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学习WebGL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搞懂Web3D原理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获得WebGL开发游戏的实战经验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使用WebGL绘制三角形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三角函数、向量、矩阵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Web3D原理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函数式编程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重构“绘制三角形”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开发“贪吃蛇”游戏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实战：开发“跳一跳”游戏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实战项目展示和总结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线下</a:t>
            </a:r>
            <a:r>
              <a:rPr>
                <a:sym typeface="+mn-ea"/>
              </a:rPr>
              <a:t>学习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技术栈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特色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杨元超，</a:t>
            </a:r>
            <a:r>
              <a:rPr lang="en-US" altLang="zh-CN"/>
              <a:t>7</a:t>
            </a:r>
            <a:r>
              <a:rPr lang="zh-CN" altLang="en-US"/>
              <a:t>年</a:t>
            </a:r>
            <a:r>
              <a:rPr lang="en-US" altLang="zh-CN"/>
              <a:t>Web </a:t>
            </a:r>
            <a:r>
              <a:rPr lang="zh-CN" altLang="en-US"/>
              <a:t>3D引擎开发经验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曾就职于阿里巴巴、腾讯​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Wonder(Web 3D引擎和编辑器)核心开发者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2" action="ppaction://hlinkfile"/>
              </a:rPr>
              <a:t>“路径追踪渲染器零基础实战开发”</a:t>
            </a:r>
            <a:r>
              <a:rPr lang="zh-CN" altLang="en-US"/>
              <a:t>课程作者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担任过引擎</a:t>
            </a:r>
            <a:r>
              <a:rPr lang="zh-CN" altLang="en-US"/>
              <a:t>或编辑器开发</a:t>
            </a:r>
            <a:r>
              <a:rPr lang="zh-CN" altLang="en-US"/>
              <a:t>的技术顾问、企业培训讲师等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3" action="ppaction://hlinkfile"/>
              </a:rPr>
              <a:t>《我完成了10000小时开发3D引擎 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零基础上手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t>带领大家从0使用WebGL开发Web3D贪吃蛇游戏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t>指导每个学生实战开发“跳一跳”微信3D小游戏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</p:txBody>
      </p:sp>
      <p:pic>
        <p:nvPicPr>
          <p:cNvPr id="3" name="图片 2" descr="跳一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0615" y="3241675"/>
            <a:ext cx="3046730" cy="2270760"/>
          </a:xfrm>
          <a:prstGeom prst="rect">
            <a:avLst/>
          </a:prstGeom>
        </p:spPr>
      </p:pic>
      <p:pic>
        <p:nvPicPr>
          <p:cNvPr id="7" name="图片 6" descr="贪吃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5" y="3241675"/>
            <a:ext cx="3047365" cy="22752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“教本式教学”有哪些问题</a:t>
            </a:r>
            <a:r>
              <a:rPr lang="en-US" altLang="zh-CN"/>
              <a:t>?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本课程使用“学本式教学”的方式，以学生为本，</a:t>
            </a:r>
            <a:r>
              <a:rPr lang="zh-CN" altLang="en-US"/>
              <a:t>通过全程提问（学生讨论回答）、零讲解的方式来讲课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具体的培训形式，请参考我以前开的培训课程：</a:t>
            </a:r>
            <a:r>
              <a:rPr lang="zh-CN" altLang="en-US">
                <a:hlinkClick r:id="rId1" action="ppaction://hlinkfile"/>
              </a:rPr>
              <a:t>现代游戏引擎设计（基础班）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线下</a:t>
            </a:r>
            <a:r>
              <a:rPr lang="zh-CN" altLang="en-US"/>
              <a:t>课程，同学需要到</a:t>
            </a:r>
            <a:r>
              <a:rPr lang="zh-CN" altLang="en-US">
                <a:solidFill>
                  <a:srgbClr val="FF0000"/>
                </a:solidFill>
              </a:rPr>
              <a:t>成都</a:t>
            </a:r>
            <a:r>
              <a:rPr lang="zh-CN" altLang="en-US">
                <a:solidFill>
                  <a:schemeClr val="tx1"/>
                </a:solidFill>
              </a:rPr>
              <a:t>参加封闭式学习，我们提供住宿和学习</a:t>
            </a:r>
            <a:r>
              <a:rPr lang="zh-CN" altLang="en-US">
                <a:solidFill>
                  <a:schemeClr val="tx1"/>
                </a:solidFill>
              </a:rPr>
              <a:t>场地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学费为</a:t>
            </a:r>
            <a:r>
              <a:rPr lang="en-US" altLang="zh-CN"/>
              <a:t>2000</a:t>
            </a:r>
            <a:r>
              <a:t>元（在校学生</a:t>
            </a:r>
            <a:r>
              <a:rPr lang="en-US" altLang="zh-CN"/>
              <a:t>8</a:t>
            </a:r>
            <a:r>
              <a:t>折），</a:t>
            </a:r>
            <a:r>
              <a:rPr lang="en-US" altLang="zh-CN"/>
              <a:t>4</a:t>
            </a:r>
            <a:r>
              <a:t>周学完课程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上午自习（做作业），</a:t>
            </a:r>
            <a:r>
              <a:rPr lang="zh-CN" altLang="en-US"/>
              <a:t>下午14:30-18:00</a:t>
            </a:r>
            <a:r>
              <a:rPr lang="en-US" altLang="zh-CN"/>
              <a:t> </a:t>
            </a:r>
            <a:r>
              <a:rPr>
                <a:sym typeface="+mn-ea"/>
              </a:rPr>
              <a:t>学习</a:t>
            </a:r>
            <a:r>
              <a:rPr lang="zh-CN" altLang="en-US"/>
              <a:t>，晚上19:</a:t>
            </a:r>
            <a:r>
              <a:rPr lang="en-US" altLang="zh-CN"/>
              <a:t>3</a:t>
            </a:r>
            <a:r>
              <a:rPr lang="zh-CN" altLang="en-US"/>
              <a:t>0-20:</a:t>
            </a:r>
            <a:r>
              <a:rPr lang="en-US" altLang="zh-CN"/>
              <a:t>3</a:t>
            </a:r>
            <a:r>
              <a:rPr lang="zh-CN" altLang="en-US"/>
              <a:t>0</a:t>
            </a:r>
            <a:r>
              <a:rPr lang="en-US" altLang="zh-CN"/>
              <a:t> </a:t>
            </a:r>
            <a:r>
              <a:rPr>
                <a:sym typeface="+mn-ea"/>
              </a:rPr>
              <a:t>复习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周一到周六</a:t>
            </a:r>
            <a:r>
              <a:rPr lang="zh-CN" altLang="en-US"/>
              <a:t>上课，周日休息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线下学习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Type</a:t>
            </a:r>
            <a:r>
              <a:rPr lang="zh-CN" altLang="en-US"/>
              <a:t>script语言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WebGL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76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课程介绍</vt:lpstr>
      <vt:lpstr>PowerPoint 演示文稿</vt:lpstr>
      <vt:lpstr>讲师介绍​</vt:lpstr>
      <vt:lpstr>课程简介</vt:lpstr>
      <vt:lpstr>使用“学本式教学”的方法来讲课</vt:lpstr>
      <vt:lpstr>线下学习</vt:lpstr>
      <vt:lpstr>PowerPoint 演示文稿</vt:lpstr>
      <vt:lpstr>技术栈</vt:lpstr>
      <vt:lpstr>课程特色</vt:lpstr>
      <vt:lpstr>学员收益</vt:lpstr>
      <vt:lpstr>课程大纲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1114</cp:revision>
  <dcterms:created xsi:type="dcterms:W3CDTF">2021-12-21T11:47:00Z</dcterms:created>
  <dcterms:modified xsi:type="dcterms:W3CDTF">2022-03-25T10:13:00Z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C88F59C883BA4CFAAEB3A05D0135437E</vt:lpwstr>
  </property>
</Properties>
</file>