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7" r:id="rId2"/>
    <p:sldId id="308" r:id="rId3"/>
    <p:sldId id="659" r:id="rId4"/>
    <p:sldId id="567" r:id="rId5"/>
    <p:sldId id="992" r:id="rId6"/>
    <p:sldId id="993" r:id="rId7"/>
    <p:sldId id="847" r:id="rId8"/>
    <p:sldId id="848" r:id="rId9"/>
    <p:sldId id="537" r:id="rId10"/>
    <p:sldId id="536" r:id="rId11"/>
    <p:sldId id="540" r:id="rId12"/>
    <p:sldId id="991" r:id="rId13"/>
    <p:sldId id="515" r:id="rId14"/>
    <p:sldId id="367" r:id="rId15"/>
    <p:sldId id="65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2023/10/11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7786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群进行交流，</a:t>
            </a: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获得代码、课件等资料：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7160895" y="2273935"/>
            <a:ext cx="4412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/>
              <a:t>本班课程完全</a:t>
            </a:r>
            <a:r>
              <a:rPr lang="zh-CN" altLang="en-US" sz="4000" b="1">
                <a:solidFill>
                  <a:srgbClr val="FF0000"/>
                </a:solidFill>
              </a:rPr>
              <a:t>免费</a:t>
            </a:r>
            <a:r>
              <a:rPr lang="zh-CN" altLang="en-US" sz="4000"/>
              <a:t>！</a:t>
            </a:r>
          </a:p>
        </p:txBody>
      </p:sp>
      <p:pic>
        <p:nvPicPr>
          <p:cNvPr id="4" name="图片 3" descr="wonder官方群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8130" y="1673860"/>
            <a:ext cx="3983990" cy="4184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055029-186A-18B9-BA4A-C85F65DC9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9807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dirty="0">
                <a:sym typeface="+mn-ea"/>
              </a:rPr>
              <a:t>您学到了什么？</a:t>
            </a:r>
            <a:br>
              <a:rPr dirty="0">
                <a:sym typeface="+mn-ea"/>
              </a:rPr>
            </a:br>
            <a:r>
              <a:rPr lang="en-US" altLang="zh-CN" dirty="0">
                <a:sym typeface="+mn-ea"/>
              </a:rPr>
              <a:t>- </a:t>
            </a:r>
            <a:r>
              <a:rPr dirty="0">
                <a:sym typeface="+mn-ea"/>
              </a:rPr>
              <a:t>回答为什么要学习本课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- </a:t>
            </a:r>
            <a:r>
              <a:rPr dirty="0">
                <a:sym typeface="+mn-ea"/>
              </a:rPr>
              <a:t>回答所有的主问题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请学习</a:t>
            </a:r>
            <a:r>
              <a:rPr lang="en-US" altLang="zh-CN" dirty="0"/>
              <a:t>《WebGL</a:t>
            </a:r>
            <a:r>
              <a:rPr lang="zh-CN" altLang="en-US" dirty="0"/>
              <a:t>编程指南</a:t>
            </a:r>
            <a:r>
              <a:rPr lang="en-US" altLang="zh-CN" dirty="0"/>
              <a:t>》-&gt;</a:t>
            </a:r>
            <a:r>
              <a:rPr lang="zh-CN" altLang="en-US" dirty="0"/>
              <a:t>第三章：</a:t>
            </a:r>
            <a:r>
              <a:rPr lang="en-US" altLang="zh-CN" dirty="0"/>
              <a:t>p64-p84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模型变换</a:t>
            </a:r>
            <a:endParaRPr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第二节课：绘制三角形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ym typeface="+mn-ea"/>
              </a:rPr>
              <a:t>为什么要学习本课？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任务：运行“绘制三角形”的程序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ym typeface="+mn-ea"/>
              </a:rPr>
              <a:t>主问题：光栅化管线如何实现“绘制一个三角形”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  <a:p>
            <a:pPr marL="285750" indent="-285750" algn="ctr">
              <a:buFont typeface="Arial" panose="020B060402020209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为什么要学习本课？</a:t>
            </a:r>
            <a:endParaRPr lang="zh-CN" altLang="en-US" dirty="0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61343D9-A649-BB20-6873-13E0DE87E198}"/>
              </a:ext>
            </a:extLst>
          </p:cNvPr>
          <p:cNvSpPr txBox="1">
            <a:spLocks/>
          </p:cNvSpPr>
          <p:nvPr/>
        </p:nvSpPr>
        <p:spPr>
          <a:xfrm>
            <a:off x="669925" y="1289551"/>
            <a:ext cx="10852150" cy="4890270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如何绘制三角形？</a:t>
            </a:r>
            <a:endParaRPr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dirty="0"/>
              <a:t>着色器代码是什么？</a:t>
            </a:r>
            <a:endParaRPr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如何上传三角形顶点数据到</a:t>
            </a:r>
            <a:r>
              <a:rPr lang="en-US" altLang="zh-CN" dirty="0"/>
              <a:t>GPU</a:t>
            </a:r>
            <a:r>
              <a:rPr lang="zh-CN" altLang="en-US" dirty="0"/>
              <a:t>？</a:t>
            </a:r>
            <a:endParaRPr lang="en-US" altLang="zh-C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dirty="0"/>
              <a:t>有哪些步骤？</a:t>
            </a:r>
            <a:br>
              <a:rPr lang="zh-CN" altLang="en-US" dirty="0"/>
            </a:b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</a:t>
            </a:r>
            <a:br>
              <a:rPr lang="en-US" altLang="zh-CN" dirty="0"/>
            </a:br>
            <a:r>
              <a:rPr lang="zh-CN" altLang="en-US" dirty="0"/>
              <a:t>运行“绘制三角形”的程序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04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289551"/>
            <a:ext cx="10852150" cy="4890270"/>
          </a:xfrm>
        </p:spPr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ym typeface="+mn-ea"/>
              </a:rPr>
              <a:t>请运行程序，绘制一个三角形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ym typeface="+mn-ea"/>
              </a:rPr>
              <a:t>请从</a:t>
            </a:r>
            <a:r>
              <a:rPr lang="en-US" altLang="zh-CN" dirty="0" err="1">
                <a:sym typeface="+mn-ea"/>
              </a:rPr>
              <a:t>HelloTriangle.html</a:t>
            </a:r>
            <a:r>
              <a:rPr lang="zh-CN" altLang="en-US" dirty="0">
                <a:sym typeface="+mn-ea"/>
              </a:rPr>
              <a:t>开始分析程序，说明：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dirty="0">
                <a:sym typeface="+mn-ea"/>
              </a:rPr>
              <a:t>从哪个函数开始？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dirty="0">
                <a:sym typeface="+mn-ea"/>
              </a:rPr>
              <a:t>做了哪些事情？</a:t>
            </a:r>
            <a:endParaRPr lang="en-US" altLang="zh-CN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任务：运行“绘制三角形”的程序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375950-8185-A1EB-3732-DAB484EB9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462" y="3064213"/>
            <a:ext cx="2679334" cy="26793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038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主问题：光栅化管线如何实现“绘制一个三角形”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已知一个三角形的三个顶点（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坐标，</a:t>
            </a:r>
            <a:r>
              <a:rPr lang="en" altLang="zh-CN" dirty="0"/>
              <a:t>z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），光栅化管线如何渲染出一个三角形？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主问题：光栅化管线如何实现“绘制一个三角形”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A4780A-6538-297F-9695-F6C2A7210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6" y="2579369"/>
            <a:ext cx="10750221" cy="29179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201</Words>
  <Application>Microsoft Macintosh PowerPoint</Application>
  <PresentationFormat>宽屏</PresentationFormat>
  <Paragraphs>33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微软雅黑</vt:lpstr>
      <vt:lpstr>Arial</vt:lpstr>
      <vt:lpstr>Office 主题​​</vt:lpstr>
      <vt:lpstr>Equation.KSEE3</vt:lpstr>
      <vt:lpstr>z</vt:lpstr>
      <vt:lpstr>第二节课：绘制三角形</vt:lpstr>
      <vt:lpstr>PowerPoint 演示文稿</vt:lpstr>
      <vt:lpstr>为什么要学习本课？</vt:lpstr>
      <vt:lpstr>任务： 运行“绘制三角形”的程序</vt:lpstr>
      <vt:lpstr>任务：运行“绘制三角形”的程序</vt:lpstr>
      <vt:lpstr>主问题：光栅化管线如何实现“绘制一个三角形”</vt:lpstr>
      <vt:lpstr>主问题：光栅化管线如何实现“绘制一个三角形”</vt:lpstr>
      <vt:lpstr>总结</vt:lpstr>
      <vt:lpstr>总结</vt:lpstr>
      <vt:lpstr>问答</vt:lpstr>
      <vt:lpstr>问答</vt:lpstr>
      <vt:lpstr>作业</vt:lpstr>
      <vt:lpstr>下节课预告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1091</cp:revision>
  <dcterms:created xsi:type="dcterms:W3CDTF">2021-12-21T07:59:43Z</dcterms:created>
  <dcterms:modified xsi:type="dcterms:W3CDTF">2023-10-11T11:20:52Z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  <property fmtid="{D5CDD505-2E9C-101B-9397-08002B2CF9AE}" pid="3" name="ICV">
    <vt:lpwstr>C88F59C883BA4CFAAEB3A05D0135437E</vt:lpwstr>
  </property>
</Properties>
</file>