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842" r:id="rId2"/>
    <p:sldId id="845" r:id="rId3"/>
    <p:sldId id="912" r:id="rId4"/>
    <p:sldId id="913" r:id="rId5"/>
    <p:sldId id="914" r:id="rId6"/>
    <p:sldId id="915" r:id="rId7"/>
    <p:sldId id="916" r:id="rId8"/>
    <p:sldId id="917" r:id="rId9"/>
    <p:sldId id="907" r:id="rId10"/>
    <p:sldId id="918" r:id="rId11"/>
    <p:sldId id="861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2023/7/10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967554" y="323051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dirty="0">
                <a:latin typeface="+mj-ea"/>
                <a:ea typeface="+mj-ea"/>
                <a:cs typeface="+mj-ea"/>
              </a:rPr>
              <a:t>请扫下面二维码加入课程学习：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本课程为</a:t>
            </a:r>
            <a:r>
              <a:rPr lang="zh-CN" altLang="en-US" b="1" dirty="0">
                <a:solidFill>
                  <a:srgbClr val="FF0000"/>
                </a:solidFill>
              </a:rPr>
              <a:t>线上免费</a:t>
            </a:r>
            <a:r>
              <a:rPr lang="zh-CN" altLang="en-US" dirty="0"/>
              <a:t>课程，在线参加本班所有课程的直播，并可获得录像回放和源码资料，享受老师全程跟踪，一对一辅导，详细答疑，布置作业和批改，确保学员真正学懂！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DE5667-5F54-F5EF-9B4B-9D86AEDCA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37016" y="1057229"/>
            <a:ext cx="2760323" cy="49464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2023/7/10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2023/7/10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2023/7/10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2023/7/10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2023/7/10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haogex/p/17535307.html#%E5%9B%9E%E9%A1%BE%E7%9B%AE%E5%89%8D%E7%9A%84%E6%8A%80%E6%9C%AF%E7%A7%AF%E7%B4%A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Wonder v3.0</a:t>
            </a:r>
            <a:br>
              <a:rPr lang="en-US" altLang="zh-CN" dirty="0"/>
            </a:br>
            <a:r>
              <a:rPr lang="zh-CN" altLang="en-US" dirty="0"/>
              <a:t>种子轮融资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" dirty="0"/>
              <a:t>让</a:t>
            </a:r>
            <a:r>
              <a:rPr lang="en-US" altLang="zh-CN" dirty="0"/>
              <a:t>10</a:t>
            </a:r>
            <a:r>
              <a:rPr lang="zh-CN" altLang="en-US" dirty="0"/>
              <a:t>个免费用户真正用起来（在低代码平台上使用引擎或者编辑器）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天使轮融资</a:t>
            </a:r>
            <a:r>
              <a:rPr lang="zh-CN" altLang="en-US" dirty="0"/>
              <a:t>，融资额：</a:t>
            </a:r>
            <a:r>
              <a:rPr lang="en-US" altLang="zh-CN" dirty="0"/>
              <a:t>1000</a:t>
            </a:r>
            <a:r>
              <a:rPr lang="zh-CN" altLang="en-US" dirty="0"/>
              <a:t>万，估值：</a:t>
            </a:r>
            <a:r>
              <a:rPr lang="en-US" altLang="zh-CN" dirty="0"/>
              <a:t>5000</a:t>
            </a:r>
            <a:r>
              <a:rPr lang="zh-CN" altLang="en-US" dirty="0"/>
              <a:t>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初步收费：低代码平台的付费用户按月收费，获得</a:t>
            </a:r>
            <a:r>
              <a:rPr lang="en-US" altLang="zh-CN" dirty="0"/>
              <a:t>10</a:t>
            </a:r>
            <a:r>
              <a:rPr lang="zh-CN" altLang="en-US" dirty="0"/>
              <a:t>个付费用户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后续计划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449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 err="1"/>
              <a:t>融资额</a:t>
            </a:r>
            <a:r>
              <a:rPr lang="zh-CN" altLang="en-US" dirty="0"/>
              <a:t>：</a:t>
            </a:r>
            <a:r>
              <a:rPr lang="en" dirty="0"/>
              <a:t>10万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 err="1"/>
              <a:t>出让股份</a:t>
            </a:r>
            <a:r>
              <a:rPr lang="zh-CN" altLang="en-US" dirty="0"/>
              <a:t>：</a:t>
            </a:r>
            <a:r>
              <a:rPr lang="en" dirty="0"/>
              <a:t>10%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融资额，出让股份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打造低代码开发平台，建设共享互助开放的</a:t>
            </a:r>
            <a:r>
              <a:rPr lang="en" dirty="0"/>
              <a:t>Web3D</a:t>
            </a:r>
            <a:r>
              <a:rPr lang="zh-CN" altLang="en-US" dirty="0"/>
              <a:t>生态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为低代码平台提供一个结合</a:t>
            </a:r>
            <a:r>
              <a:rPr lang="en" dirty="0"/>
              <a:t>AI</a:t>
            </a:r>
            <a:r>
              <a:rPr lang="zh-CN" altLang="en-US" dirty="0"/>
              <a:t>技术的</a:t>
            </a:r>
            <a:r>
              <a:rPr lang="en" dirty="0" err="1"/>
              <a:t>WebGPU</a:t>
            </a:r>
            <a:r>
              <a:rPr lang="zh-CN" altLang="en-US" dirty="0"/>
              <a:t>开源渲染引擎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为低代码平台提供一个</a:t>
            </a:r>
            <a:r>
              <a:rPr lang="en" dirty="0"/>
              <a:t>WebGL</a:t>
            </a:r>
            <a:r>
              <a:rPr lang="zh-CN" altLang="en-US" dirty="0"/>
              <a:t>和</a:t>
            </a:r>
            <a:r>
              <a:rPr lang="en" dirty="0" err="1"/>
              <a:t>WebGPU</a:t>
            </a:r>
            <a:r>
              <a:rPr lang="zh-CN" altLang="en-US" dirty="0"/>
              <a:t>开源编辑器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我们要做什么？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45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解决了两个核心问题：局部光照、用户不能扩展编辑器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多了一个低代码开发平台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使用了最新的</a:t>
            </a:r>
            <a:r>
              <a:rPr lang="en-US" altLang="zh-CN" dirty="0"/>
              <a:t>AI</a:t>
            </a:r>
            <a:r>
              <a:rPr lang="zh-CN" altLang="en-US" dirty="0"/>
              <a:t>技术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相比</a:t>
            </a:r>
            <a:r>
              <a:rPr lang="en" altLang="zh-CN" dirty="0">
                <a:sym typeface="+mn-ea"/>
              </a:rPr>
              <a:t>Wonder v1.0</a:t>
            </a:r>
            <a:r>
              <a:rPr lang="zh-CN" altLang="en-US" dirty="0">
                <a:sym typeface="+mn-ea"/>
              </a:rPr>
              <a:t>有什么提升？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01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杨元超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团队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64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3"/>
              </a:rPr>
              <a:t>https://www.cnblogs.com/chaogex/p/17535307.html - </a:t>
            </a:r>
            <a:r>
              <a:rPr lang="zh-CN" altLang="en-US" dirty="0">
                <a:hlinkClick r:id="rId3"/>
              </a:rPr>
              <a:t>回顾目前的技术积累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</a:t>
            </a:r>
            <a:r>
              <a:rPr lang="zh-CN" altLang="en-US" dirty="0">
                <a:sym typeface="+mn-ea"/>
              </a:rPr>
              <a:t>有什么积累？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76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低代码平台的用户分为免费用户、付费用户，其中付费用户按月收费，拥有更多的权利（如能发布和售卖组件等）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付费用户售卖的组件需付给平台</a:t>
            </a:r>
            <a:r>
              <a:rPr lang="en-US" altLang="zh-CN" dirty="0"/>
              <a:t>5%</a:t>
            </a:r>
            <a:r>
              <a:rPr lang="zh-CN" altLang="en-US" dirty="0"/>
              <a:t>分成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提供的渲染引擎的部分组件（如</a:t>
            </a:r>
            <a:r>
              <a:rPr lang="en-US" altLang="zh-CN" dirty="0"/>
              <a:t>AI</a:t>
            </a:r>
            <a:r>
              <a:rPr lang="zh-CN" altLang="en-US" dirty="0"/>
              <a:t>自定义训练）需付费后才可以在低代码平台上使用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提供的编辑器的部分组件（如多人协作）需付费后才可以在低代码平台上使用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商业模式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48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总时间：</a:t>
            </a:r>
            <a:r>
              <a:rPr lang="en-US" altLang="zh-CN" dirty="0"/>
              <a:t>6</a:t>
            </a:r>
            <a:r>
              <a:rPr lang="zh-CN" altLang="en-US" dirty="0"/>
              <a:t>个月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6</a:t>
            </a:r>
            <a:r>
              <a:rPr lang="zh-CN" altLang="en-US" dirty="0"/>
              <a:t>个月内必须发布</a:t>
            </a:r>
            <a:r>
              <a:rPr lang="en" dirty="0"/>
              <a:t>v3.0</a:t>
            </a:r>
            <a:r>
              <a:rPr lang="zh-CN" altLang="en-US" dirty="0"/>
              <a:t>并且上线低代码平台、引擎、编辑器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完全免费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(</a:t>
            </a:r>
            <a:r>
              <a:rPr lang="en" dirty="0"/>
              <a:t>MVP)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时限和阶段成果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92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完成引擎：</a:t>
            </a:r>
            <a:r>
              <a:rPr lang="en" altLang="zh-CN" dirty="0"/>
              <a:t>path </a:t>
            </a:r>
            <a:r>
              <a:rPr lang="en" altLang="zh-CN" dirty="0" err="1"/>
              <a:t>tracer+NRC+WSPK+NSRR+IBL+Disney</a:t>
            </a:r>
            <a:r>
              <a:rPr lang="en" altLang="zh-CN" dirty="0"/>
              <a:t> BSDF+Meta3D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完成</a:t>
            </a:r>
            <a:r>
              <a:rPr lang="en" altLang="zh-CN" dirty="0"/>
              <a:t>Meta3D</a:t>
            </a:r>
            <a:r>
              <a:rPr lang="zh-CN" altLang="en-US" dirty="0"/>
              <a:t>改进：事件可视化、拖拽可视化和提示等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完成编辑器核心功能：菜单、</a:t>
            </a:r>
            <a:r>
              <a:rPr lang="en" altLang="zh-CN" dirty="0"/>
              <a:t>Inspector</a:t>
            </a:r>
            <a:r>
              <a:rPr lang="zh-CN" altLang="en" dirty="0"/>
              <a:t>、</a:t>
            </a:r>
            <a:r>
              <a:rPr lang="en" altLang="zh-CN" dirty="0"/>
              <a:t>Asset</a:t>
            </a:r>
            <a:r>
              <a:rPr lang="zh-CN" altLang="en" dirty="0"/>
              <a:t>、</a:t>
            </a:r>
            <a:r>
              <a:rPr lang="en" altLang="zh-CN" dirty="0"/>
              <a:t>GLTF/WDB</a:t>
            </a:r>
            <a:r>
              <a:rPr lang="zh-CN" altLang="en-US" dirty="0"/>
              <a:t>模型导入导出、场景包导入导出、发布、运行、撤销</a:t>
            </a:r>
            <a:r>
              <a:rPr lang="en-US" altLang="zh-CN" dirty="0"/>
              <a:t>/</a:t>
            </a:r>
            <a:r>
              <a:rPr lang="zh-CN" altLang="en-US" dirty="0"/>
              <a:t>重做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三个月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发布：准备、发布、改紧急</a:t>
            </a:r>
            <a:r>
              <a:rPr lang="en" altLang="zh-CN" dirty="0"/>
              <a:t>Bug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一个月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时限和阶段成果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41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392</Words>
  <Application>Microsoft Macintosh PowerPoint</Application>
  <PresentationFormat>宽屏</PresentationFormat>
  <Paragraphs>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微软雅黑</vt:lpstr>
      <vt:lpstr>Arial</vt:lpstr>
      <vt:lpstr>Office 主题​​</vt:lpstr>
      <vt:lpstr>Wonder v3.0 种子轮融资</vt:lpstr>
      <vt:lpstr>融资额，出让股份</vt:lpstr>
      <vt:lpstr>我们要做什么？</vt:lpstr>
      <vt:lpstr>相比Wonder v1.0有什么提升？</vt:lpstr>
      <vt:lpstr>团队</vt:lpstr>
      <vt:lpstr>团队有什么积累？</vt:lpstr>
      <vt:lpstr>商业模式</vt:lpstr>
      <vt:lpstr>时限和阶段成果</vt:lpstr>
      <vt:lpstr>时限和阶段成果</vt:lpstr>
      <vt:lpstr>后续计划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844</cp:revision>
  <dcterms:created xsi:type="dcterms:W3CDTF">2020-12-22T12:16:00Z</dcterms:created>
  <dcterms:modified xsi:type="dcterms:W3CDTF">2023-07-10T09:07:52Z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BDBFF5ECB4A542BD827169653EB4BB7C</vt:lpwstr>
  </property>
</Properties>
</file>