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0B-6C43-BC8F-68421B1821BF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0B-6C43-BC8F-68421B1821BF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0B-6C43-BC8F-68421B1821BF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0B-6C43-BC8F-68421B182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DIVAGAR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Divakar II B.COM</cp:lastModifiedBy>
  <cp:revision>16</cp:revision>
  <dcterms:created xsi:type="dcterms:W3CDTF">2024-03-29T15:07:00Z</dcterms:created>
  <dcterms:modified xsi:type="dcterms:W3CDTF">2024-09-11T08:30:29Z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