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76" r:id="rId6"/>
    <p:sldId id="264" r:id="rId7"/>
    <p:sldId id="271" r:id="rId8"/>
    <p:sldId id="272" r:id="rId9"/>
    <p:sldId id="273" r:id="rId10"/>
    <p:sldId id="274" r:id="rId11"/>
    <p:sldId id="277" r:id="rId12"/>
    <p:sldId id="278" r:id="rId13"/>
  </p:sldIdLst>
  <p:sldSz cx="9144000" cy="5143500" type="screen16x9"/>
  <p:notesSz cx="6858000" cy="9144000"/>
  <p:embeddedFontLst>
    <p:embeddedFont>
      <p:font typeface="Didact Gothic" panose="020B0604020202020204" charset="0"/>
      <p:regular r:id="rId15"/>
    </p:embeddedFont>
    <p:embeddedFont>
      <p:font typeface="Julius Sans One" panose="020B0604020202020204" charset="0"/>
      <p:regular r:id="rId16"/>
    </p:embeddedFont>
    <p:embeddedFont>
      <p:font typeface="Questrial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0271B9-5897-4E4B-B10E-17DCD6C3EED5}">
  <a:tblStyle styleId="{5E0271B9-5897-4E4B-B10E-17DCD6C3EE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38" y="66"/>
      </p:cViewPr>
      <p:guideLst>
        <p:guide pos="446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697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543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9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8f6f6f201e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8f6f6f201e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826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a1249ffc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a1249ffc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70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f6f6f20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f6f6f20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937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b02797fa4_2_1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b02797fa4_2_1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2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72" r:id="rId6"/>
    <p:sldLayoutId id="2147483685" r:id="rId7"/>
    <p:sldLayoutId id="2147483690" r:id="rId8"/>
    <p:sldLayoutId id="2147483695" r:id="rId9"/>
    <p:sldLayoutId id="2147483703" r:id="rId10"/>
    <p:sldLayoutId id="2147483704" r:id="rId11"/>
    <p:sldLayoutId id="214748370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Online-shop Application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Хохлов Андрей Павлович студент 3 курса, факультета компьютерных наук, Воронежского государственного университета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C60EC5E-6750-465F-9670-00293EF7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03" y="893740"/>
            <a:ext cx="1444074" cy="30366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EE1DEF5-5A1A-467D-A8E4-B84F6F4CF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22" y="893740"/>
            <a:ext cx="1444075" cy="304560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60DDEE-94E4-462B-BD2B-48E6E653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30" y="893740"/>
            <a:ext cx="1405663" cy="30456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1D7FCA-1CEA-4DDC-979E-2D8791BB1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678" y="893740"/>
            <a:ext cx="1404654" cy="30456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50AD035-BB70-4FAA-AFBB-6B1E8B816F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717" y="902740"/>
            <a:ext cx="1428461" cy="303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39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3" y="1916250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развитие приложения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49" y="3856151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627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331218" y="1236592"/>
            <a:ext cx="4913644" cy="238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различных фильтров для поиска товаров</a:t>
            </a: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оповещений</a:t>
            </a: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списка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категорий товаров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Кеширование запросов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Добавления профиля пользователя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424459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477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622790" y="9418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  <a:p>
            <a:pPr marL="342900" indent="-342900"/>
            <a:r>
              <a:rPr lang="ru-RU" sz="24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Функционал приложения</a:t>
            </a:r>
          </a:p>
          <a:p>
            <a:pPr marL="342900" indent="-34290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реализация</a:t>
            </a:r>
          </a:p>
          <a:p>
            <a:pPr marL="342900" indent="-342900"/>
            <a:r>
              <a:rPr lang="ru-RU" sz="240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idact Gothic"/>
              </a:rPr>
              <a:t>Результат работы</a:t>
            </a:r>
          </a:p>
        </p:txBody>
      </p:sp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/>
              <a:t>Цели и задачи</a:t>
            </a:r>
            <a:endParaRPr sz="5400" dirty="0"/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title" idx="5"/>
          </p:nvPr>
        </p:nvSpPr>
        <p:spPr>
          <a:xfrm>
            <a:off x="5690650" y="1837307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</a:rPr>
              <a:t>С</a:t>
            </a:r>
            <a:r>
              <a:rPr lang="ru-RU" dirty="0"/>
              <a:t>оздать удобное приложение для оформления заказов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7" name="Google Shape;487;p70"/>
          <p:cNvSpPr txBox="1">
            <a:spLocks noGrp="1"/>
          </p:cNvSpPr>
          <p:nvPr>
            <p:ph type="title"/>
          </p:nvPr>
        </p:nvSpPr>
        <p:spPr>
          <a:xfrm>
            <a:off x="5690650" y="2680478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Сделать понятный интерфейс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89" name="Google Shape;489;p70"/>
          <p:cNvSpPr txBox="1">
            <a:spLocks noGrp="1"/>
          </p:cNvSpPr>
          <p:nvPr>
            <p:ph type="title" idx="2"/>
          </p:nvPr>
        </p:nvSpPr>
        <p:spPr>
          <a:xfrm>
            <a:off x="4810771" y="1837307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" name="Google Shape;490;p70"/>
          <p:cNvSpPr txBox="1">
            <a:spLocks noGrp="1"/>
          </p:cNvSpPr>
          <p:nvPr>
            <p:ph type="title" idx="3"/>
          </p:nvPr>
        </p:nvSpPr>
        <p:spPr>
          <a:xfrm>
            <a:off x="4810771" y="271527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497" name="Google Shape;497;p70"/>
          <p:cNvCxnSpPr/>
          <p:nvPr/>
        </p:nvCxnSpPr>
        <p:spPr>
          <a:xfrm>
            <a:off x="819525" y="310220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приложения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662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5"/>
          <p:cNvSpPr txBox="1">
            <a:spLocks noGrp="1"/>
          </p:cNvSpPr>
          <p:nvPr>
            <p:ph type="body" idx="1"/>
          </p:nvPr>
        </p:nvSpPr>
        <p:spPr>
          <a:xfrm>
            <a:off x="2331218" y="1236592"/>
            <a:ext cx="4913644" cy="2380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Просмотр товаров и их характеристик</a:t>
            </a:r>
          </a:p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нужных товаров в корзину</a:t>
            </a:r>
          </a:p>
          <a:p>
            <a:pPr marL="285750" indent="-285750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 и регистрация в приложении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2" name="Google Shape;552;p75"/>
          <p:cNvCxnSpPr/>
          <p:nvPr/>
        </p:nvCxnSpPr>
        <p:spPr>
          <a:xfrm>
            <a:off x="4248450" y="4244594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реализация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97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622790" y="9418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MVVM (Model-View-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разработки: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 Jetpack Compose</a:t>
            </a: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Android studio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2" name="Google Shape;472;p68"/>
          <p:cNvCxnSpPr/>
          <p:nvPr/>
        </p:nvCxnSpPr>
        <p:spPr>
          <a:xfrm>
            <a:off x="729090" y="786527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76912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452004" y="1712003"/>
            <a:ext cx="8239991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</a:p>
        </p:txBody>
      </p:sp>
      <p:cxnSp>
        <p:nvCxnSpPr>
          <p:cNvPr id="479" name="Google Shape;479;p69"/>
          <p:cNvCxnSpPr/>
          <p:nvPr/>
        </p:nvCxnSpPr>
        <p:spPr>
          <a:xfrm>
            <a:off x="4248450" y="3035270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6934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104</Words>
  <Application>Microsoft Office PowerPoint</Application>
  <PresentationFormat>Экран (16:9)</PresentationFormat>
  <Paragraphs>29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Didact Gothic</vt:lpstr>
      <vt:lpstr>Arial</vt:lpstr>
      <vt:lpstr>Times New Roman</vt:lpstr>
      <vt:lpstr>Julius Sans One</vt:lpstr>
      <vt:lpstr>Montserrat</vt:lpstr>
      <vt:lpstr>Questrial</vt:lpstr>
      <vt:lpstr>Minimalist Grayscale Pitch Deck XL by Slidesgo</vt:lpstr>
      <vt:lpstr>Online-shop Application</vt:lpstr>
      <vt:lpstr>Презентация PowerPoint</vt:lpstr>
      <vt:lpstr>Цели и задачи</vt:lpstr>
      <vt:lpstr>Создать удобное приложение для оформления заказов</vt:lpstr>
      <vt:lpstr>Функционал приложения</vt:lpstr>
      <vt:lpstr>Презентация PowerPoint</vt:lpstr>
      <vt:lpstr>Техническая реализация</vt:lpstr>
      <vt:lpstr>Презентация PowerPoint</vt:lpstr>
      <vt:lpstr>Результаты работы</vt:lpstr>
      <vt:lpstr>Презентация PowerPoint</vt:lpstr>
      <vt:lpstr>Дальнейшее развитие приложения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Online-shop Application</dc:title>
  <dc:creator>Wonder _</dc:creator>
  <cp:lastModifiedBy>Wonder _</cp:lastModifiedBy>
  <cp:revision>5</cp:revision>
  <dcterms:modified xsi:type="dcterms:W3CDTF">2025-01-09T11:36:25Z</dcterms:modified>
</cp:coreProperties>
</file>