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6" r:id="rId6"/>
    <p:sldId id="264" r:id="rId7"/>
    <p:sldId id="271" r:id="rId8"/>
    <p:sldId id="272" r:id="rId9"/>
    <p:sldId id="273" r:id="rId10"/>
    <p:sldId id="274" r:id="rId11"/>
    <p:sldId id="277" r:id="rId12"/>
    <p:sldId id="278" r:id="rId13"/>
  </p:sldIdLst>
  <p:sldSz cx="9144000" cy="5143500" type="screen16x9"/>
  <p:notesSz cx="6858000" cy="9144000"/>
  <p:embeddedFontLst>
    <p:embeddedFont>
      <p:font typeface="Didact Gothic" panose="020B0604020202020204" charset="0"/>
      <p:regular r:id="rId15"/>
    </p:embeddedFont>
    <p:embeddedFont>
      <p:font typeface="Julius Sans One" panose="020B0604020202020204" charset="0"/>
      <p:regular r:id="rId16"/>
    </p:embeddedFont>
    <p:embeddedFont>
      <p:font typeface="Questrial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0271B9-5897-4E4B-B10E-17DCD6C3EED5}">
  <a:tblStyle styleId="{5E0271B9-5897-4E4B-B10E-17DCD6C3EE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90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970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b02797fa4_2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b02797fa4_2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543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49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b02797fa4_2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b02797fa4_2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b02797fa4_2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b02797fa4_2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26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b02797fa4_2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b02797fa4_2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707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937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b02797fa4_2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b02797fa4_2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92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21_1_1">
    <p:bg>
      <p:bgPr>
        <a:solidFill>
          <a:schemeClr val="accent6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10800000" flipH="1">
            <a:off x="-2390100" y="-102475"/>
            <a:ext cx="13887000" cy="65724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2434275" y="3133239"/>
            <a:ext cx="42753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5" r:id="rId5"/>
    <p:sldLayoutId id="2147483672" r:id="rId6"/>
    <p:sldLayoutId id="2147483685" r:id="rId7"/>
    <p:sldLayoutId id="2147483690" r:id="rId8"/>
    <p:sldLayoutId id="2147483695" r:id="rId9"/>
    <p:sldLayoutId id="2147483703" r:id="rId10"/>
    <p:sldLayoutId id="2147483704" r:id="rId11"/>
    <p:sldLayoutId id="214748370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Online-shop Application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Хохлов Андрей Павлович студент 3 курса, факультета компьютерных наук, Воронежского государственного университета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5" name="Google Shape;465;p67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68"/>
          <p:cNvCxnSpPr/>
          <p:nvPr/>
        </p:nvCxnSpPr>
        <p:spPr>
          <a:xfrm>
            <a:off x="729090" y="7865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C60EC5E-6750-465F-9670-00293EF7E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03" y="893740"/>
            <a:ext cx="1444074" cy="303660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E1DEF5-5A1A-467D-A8E4-B84F6F4CF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522" y="893740"/>
            <a:ext cx="1444075" cy="304560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60DDEE-94E4-462B-BD2B-48E6E6534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630" y="893740"/>
            <a:ext cx="1405663" cy="304560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1D7FCA-1CEA-4DDC-979E-2D8791BB1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1678" y="893740"/>
            <a:ext cx="1404654" cy="304560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0AD035-BB70-4FAA-AFBB-6B1E8B816F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7717" y="902740"/>
            <a:ext cx="1428461" cy="303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3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 txBox="1">
            <a:spLocks noGrp="1"/>
          </p:cNvSpPr>
          <p:nvPr>
            <p:ph type="title"/>
          </p:nvPr>
        </p:nvSpPr>
        <p:spPr>
          <a:xfrm>
            <a:off x="452003" y="1916250"/>
            <a:ext cx="8239991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 приложения</a:t>
            </a:r>
          </a:p>
        </p:txBody>
      </p:sp>
      <p:cxnSp>
        <p:nvCxnSpPr>
          <p:cNvPr id="479" name="Google Shape;479;p69"/>
          <p:cNvCxnSpPr/>
          <p:nvPr/>
        </p:nvCxnSpPr>
        <p:spPr>
          <a:xfrm>
            <a:off x="4248449" y="3856151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4627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5"/>
          <p:cNvSpPr txBox="1">
            <a:spLocks noGrp="1"/>
          </p:cNvSpPr>
          <p:nvPr>
            <p:ph type="body" idx="1"/>
          </p:nvPr>
        </p:nvSpPr>
        <p:spPr>
          <a:xfrm>
            <a:off x="2331218" y="1236592"/>
            <a:ext cx="4913644" cy="2380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различных фильтров для поиска товаров</a:t>
            </a:r>
          </a:p>
          <a:p>
            <a:pPr marL="285750" indent="-28575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оповещений</a:t>
            </a:r>
          </a:p>
          <a:p>
            <a:pPr marL="285750" indent="-28575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Доработка списка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wishlist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категорий товаров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Кеширование запросов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Добавления профиля пользователя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2" name="Google Shape;552;p75"/>
          <p:cNvCxnSpPr/>
          <p:nvPr/>
        </p:nvCxnSpPr>
        <p:spPr>
          <a:xfrm>
            <a:off x="4248450" y="4244594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477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>
            <a:spLocks noGrp="1"/>
          </p:cNvSpPr>
          <p:nvPr>
            <p:ph type="body" idx="1"/>
          </p:nvPr>
        </p:nvSpPr>
        <p:spPr>
          <a:xfrm>
            <a:off x="622790" y="9418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  <a:p>
            <a:pPr marL="342900" indent="-342900"/>
            <a:r>
              <a:rPr lang="ru-RU" sz="2400" u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idact Gothic"/>
              </a:rPr>
              <a:t>Функционал приложения</a:t>
            </a:r>
          </a:p>
          <a:p>
            <a:pPr marL="342900" indent="-34290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Техническая реализация</a:t>
            </a:r>
          </a:p>
          <a:p>
            <a:pPr marL="342900" indent="-342900"/>
            <a:r>
              <a:rPr lang="ru-RU" sz="2400" u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idact Gothic"/>
              </a:rPr>
              <a:t>Результат работы</a:t>
            </a:r>
          </a:p>
        </p:txBody>
      </p:sp>
      <p:cxnSp>
        <p:nvCxnSpPr>
          <p:cNvPr id="472" name="Google Shape;472;p68"/>
          <p:cNvCxnSpPr/>
          <p:nvPr/>
        </p:nvCxnSpPr>
        <p:spPr>
          <a:xfrm>
            <a:off x="729090" y="7865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 txBox="1">
            <a:spLocks noGrp="1"/>
          </p:cNvSpPr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Цели и задачи</a:t>
            </a:r>
            <a:endParaRPr sz="5400" dirty="0"/>
          </a:p>
        </p:txBody>
      </p:sp>
      <p:cxnSp>
        <p:nvCxnSpPr>
          <p:cNvPr id="479" name="Google Shape;479;p69"/>
          <p:cNvCxnSpPr/>
          <p:nvPr/>
        </p:nvCxnSpPr>
        <p:spPr>
          <a:xfrm>
            <a:off x="4248450" y="303527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>
            <a:spLocks noGrp="1"/>
          </p:cNvSpPr>
          <p:nvPr>
            <p:ph type="title" idx="5"/>
          </p:nvPr>
        </p:nvSpPr>
        <p:spPr>
          <a:xfrm>
            <a:off x="5690650" y="1837307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С</a:t>
            </a:r>
            <a:r>
              <a:rPr lang="ru-RU" dirty="0"/>
              <a:t>оздать удобное приложение для оформления заказов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87" name="Google Shape;487;p70"/>
          <p:cNvSpPr txBox="1">
            <a:spLocks noGrp="1"/>
          </p:cNvSpPr>
          <p:nvPr>
            <p:ph type="title"/>
          </p:nvPr>
        </p:nvSpPr>
        <p:spPr>
          <a:xfrm>
            <a:off x="5690650" y="2680478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Сделать понятный интерфейс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89" name="Google Shape;489;p70"/>
          <p:cNvSpPr txBox="1">
            <a:spLocks noGrp="1"/>
          </p:cNvSpPr>
          <p:nvPr>
            <p:ph type="title" idx="2"/>
          </p:nvPr>
        </p:nvSpPr>
        <p:spPr>
          <a:xfrm>
            <a:off x="4810771" y="1837307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0" name="Google Shape;490;p70"/>
          <p:cNvSpPr txBox="1">
            <a:spLocks noGrp="1"/>
          </p:cNvSpPr>
          <p:nvPr>
            <p:ph type="title" idx="3"/>
          </p:nvPr>
        </p:nvSpPr>
        <p:spPr>
          <a:xfrm>
            <a:off x="4810771" y="271527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497" name="Google Shape;497;p70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 txBox="1">
            <a:spLocks noGrp="1"/>
          </p:cNvSpPr>
          <p:nvPr>
            <p:ph type="title"/>
          </p:nvPr>
        </p:nvSpPr>
        <p:spPr>
          <a:xfrm>
            <a:off x="452004" y="1712003"/>
            <a:ext cx="8239991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приложения</a:t>
            </a:r>
          </a:p>
        </p:txBody>
      </p:sp>
      <p:cxnSp>
        <p:nvCxnSpPr>
          <p:cNvPr id="479" name="Google Shape;479;p69"/>
          <p:cNvCxnSpPr/>
          <p:nvPr/>
        </p:nvCxnSpPr>
        <p:spPr>
          <a:xfrm>
            <a:off x="4248450" y="303527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8662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5"/>
          <p:cNvSpPr txBox="1">
            <a:spLocks noGrp="1"/>
          </p:cNvSpPr>
          <p:nvPr>
            <p:ph type="body" idx="1"/>
          </p:nvPr>
        </p:nvSpPr>
        <p:spPr>
          <a:xfrm>
            <a:off x="2331218" y="1236592"/>
            <a:ext cx="4913644" cy="2380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товаров и их характеристик</a:t>
            </a:r>
          </a:p>
          <a:p>
            <a:pPr marL="285750" indent="-28575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нужных товаров в корзину</a:t>
            </a:r>
          </a:p>
          <a:p>
            <a:pPr marL="285750" indent="-28575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и регистрация в приложении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2" name="Google Shape;552;p75"/>
          <p:cNvCxnSpPr/>
          <p:nvPr/>
        </p:nvCxnSpPr>
        <p:spPr>
          <a:xfrm>
            <a:off x="4248450" y="4244594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 txBox="1">
            <a:spLocks noGrp="1"/>
          </p:cNvSpPr>
          <p:nvPr>
            <p:ph type="title"/>
          </p:nvPr>
        </p:nvSpPr>
        <p:spPr>
          <a:xfrm>
            <a:off x="452004" y="1712003"/>
            <a:ext cx="8239991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Техническая реализация</a:t>
            </a:r>
          </a:p>
        </p:txBody>
      </p:sp>
      <p:cxnSp>
        <p:nvCxnSpPr>
          <p:cNvPr id="479" name="Google Shape;479;p69"/>
          <p:cNvCxnSpPr/>
          <p:nvPr/>
        </p:nvCxnSpPr>
        <p:spPr>
          <a:xfrm>
            <a:off x="4248450" y="303527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6978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>
            <a:spLocks noGrp="1"/>
          </p:cNvSpPr>
          <p:nvPr>
            <p:ph type="body" idx="1"/>
          </p:nvPr>
        </p:nvSpPr>
        <p:spPr>
          <a:xfrm>
            <a:off x="622790" y="9418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MVVM (Model-View-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разработки: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342900" indent="-3429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UI: Jetpack Compose</a:t>
            </a:r>
          </a:p>
          <a:p>
            <a:pPr marL="342900" indent="-3429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2" name="Google Shape;472;p68"/>
          <p:cNvCxnSpPr/>
          <p:nvPr/>
        </p:nvCxnSpPr>
        <p:spPr>
          <a:xfrm>
            <a:off x="729090" y="7865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7691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 txBox="1">
            <a:spLocks noGrp="1"/>
          </p:cNvSpPr>
          <p:nvPr>
            <p:ph type="title"/>
          </p:nvPr>
        </p:nvSpPr>
        <p:spPr>
          <a:xfrm>
            <a:off x="452004" y="1712003"/>
            <a:ext cx="8239991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</a:t>
            </a:r>
          </a:p>
        </p:txBody>
      </p:sp>
      <p:cxnSp>
        <p:nvCxnSpPr>
          <p:cNvPr id="479" name="Google Shape;479;p69"/>
          <p:cNvCxnSpPr/>
          <p:nvPr/>
        </p:nvCxnSpPr>
        <p:spPr>
          <a:xfrm>
            <a:off x="4248450" y="303527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9693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100</Words>
  <Application>Microsoft Office PowerPoint</Application>
  <PresentationFormat>Экран (16:9)</PresentationFormat>
  <Paragraphs>28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Didact Gothic</vt:lpstr>
      <vt:lpstr>Arial</vt:lpstr>
      <vt:lpstr>Times New Roman</vt:lpstr>
      <vt:lpstr>Julius Sans One</vt:lpstr>
      <vt:lpstr>Montserrat</vt:lpstr>
      <vt:lpstr>Questrial</vt:lpstr>
      <vt:lpstr>Minimalist Grayscale Pitch Deck XL by Slidesgo</vt:lpstr>
      <vt:lpstr>Online-shop Application</vt:lpstr>
      <vt:lpstr>Презентация PowerPoint</vt:lpstr>
      <vt:lpstr>Цели и задачи</vt:lpstr>
      <vt:lpstr>Создать удобное приложение для оформления заказов</vt:lpstr>
      <vt:lpstr>Функционал приложения</vt:lpstr>
      <vt:lpstr>Презентация PowerPoint</vt:lpstr>
      <vt:lpstr>Техническая реализация</vt:lpstr>
      <vt:lpstr>Презентация PowerPoint</vt:lpstr>
      <vt:lpstr>Результаты работы</vt:lpstr>
      <vt:lpstr>Презентация PowerPoint</vt:lpstr>
      <vt:lpstr>Дальнейшее развитие приложения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Online-shop Application</dc:title>
  <dc:creator>Wonder _</dc:creator>
  <cp:lastModifiedBy>Wonder _</cp:lastModifiedBy>
  <cp:revision>4</cp:revision>
  <dcterms:modified xsi:type="dcterms:W3CDTF">2025-01-09T09:14:30Z</dcterms:modified>
</cp:coreProperties>
</file>