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9E41DD-9CD6-4CF3-B7F5-2D25697A7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7E83F-DFFB-4415-92D5-842189E18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DECF88-7C36-480D-847A-767421891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0B623-1A89-4395-87D9-02B78821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23CF3-8163-4D49-9FDE-CB25B091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51B509-15DA-470D-8CF2-C96AD5B4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DAF78-088D-4E6F-B5FD-A835341F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B63194-D639-4A68-8E57-DC414D62D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A0559-3748-427B-BE71-87F82AED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211F3-F64A-4337-80F9-1726B29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5D9ACF-45B9-4B49-BFD5-AFEFDA0B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D1CC48-9265-4514-B16F-57B5E193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5F435-55DD-4ABE-BEF7-AB01950DE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EF3F39-98E5-466D-9ED2-712F8983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B63CD9-7A2D-4E7E-946A-77D2311E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7B37B-5473-4BE0-8E5A-5902A225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3BD0A-6E99-4273-91BA-818DA44E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7826A-5EBF-407C-865F-3D3920C2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10565F-132D-4F09-B811-FE8AA000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B1C602-D6D4-4FAA-AD83-8E80899C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85D28-039A-47D9-B98D-F4C41A10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F408B-AAB8-46AF-9A4B-2C0634AC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07485C-4F7F-4CED-A39D-16E2D4CA4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FA220-01D4-4347-BF32-CF15B061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F7BB5F-6F22-42A5-8024-19CB8700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ED616-B566-4804-9811-A19A7A9D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9EF82-FC06-4BD2-AF21-57B39FCB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DB700-9ED7-420B-92A4-55C6AAFBE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474BF6-736C-49D3-B5C6-A0CB2C603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928E33-294A-4E6E-AF27-25EC52E4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289EDF-BF07-4E22-A63B-F8E9FC99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7389E6-9592-4C70-A06A-B2CAB3F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8FEA8-F497-4344-A69F-EFE8D379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C25B6F-9F00-433A-B76B-C93F79C5F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CF58A-D0EB-4EE0-B507-8CBE6A2E1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A96BE4-B778-4EC1-BFCC-5EE6171F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E10259-ECFD-4A03-8757-EDB34F6BE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8E2449-8808-42E4-937B-FDD41E8E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CF3641-AD6A-4258-9A14-4C347221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307205-C1EA-475E-BC3E-7700F994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76C74-3F51-40C3-9C75-81D7BD0D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093D99-44F0-498F-8BCF-63B5ECE7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454E79-7646-47B6-B6F2-67B7181B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91B094-1863-4D8C-823A-3A485570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A2D66A-33CB-4DC0-945D-5ED9F219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930F4A-93E7-4901-902E-AF71FFD8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991613-5520-4BA5-9E62-D526F14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FA068-0C08-4104-85BA-D476E565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7FAD3-203F-4186-9037-2365FF196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F5CD8D-7985-46E7-BE8F-46E020B3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72997D-1B5F-4B4C-86D6-A226E02B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6B4151-C2DA-4AA0-B2F8-0AD28936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46B96-CC9B-4CFA-B15C-BD1AAA4C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15EB5-F995-435F-B1BE-3258FB32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36A451-0866-468F-8484-7836F9DD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648584-D387-4CB8-A3AF-E51F3B01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434E8C-B00E-436A-8E30-A919690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388F64-2F99-4C33-9939-0137FD19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DF6BF9-C838-463F-8F65-B63BB5B6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9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B6E135-EB35-4C2D-ADC7-CCC03224AF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76CD0-EC59-486D-B6FC-6BAF593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0DB29B-553E-4048-939D-413D49D2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C2A2B-9DA7-4ADA-B62A-04B189332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7618-7C37-4CFE-AB32-C1337DCACE0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470D8-3A16-48BA-B893-7975BFDF4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6742A-3B96-4172-9377-291EF304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4F7C-604A-4FA6-B02E-9F8EB61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www.instagram.com/powerpointbase/" TargetMode="External"/><Relationship Id="rId18" Type="http://schemas.openxmlformats.org/officeDocument/2006/relationships/hyperlink" Target="https://www.youtube.com/channel/UC3Kc-8AJVMloXo2YQbmAOqA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vk.com/club79040830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linkedin.com/company/powerpoint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hyperlink" Target="http://powerpointbase.com/offer.html" TargetMode="External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pinterest.com/powerpointbase/powerpointbase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052F-0FA0-48E9-A0CA-B93C24F3A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727" y="1990293"/>
            <a:ext cx="7250545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NAME OF PRESENTATION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2280F3-572B-4A8F-88A6-C98C3B02B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7893"/>
            <a:ext cx="9144000" cy="1655762"/>
          </a:xfrm>
        </p:spPr>
        <p:txBody>
          <a:bodyPr/>
          <a:lstStyle/>
          <a:p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573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387AF-ECEE-4F51-AD80-FD645793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/>
          <a:lstStyle/>
          <a:p>
            <a:pPr algn="ctr"/>
            <a:r>
              <a:rPr lang="en-US" dirty="0"/>
              <a:t>Slide title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4CA8780-FF7D-4E9C-A650-721C2933787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205288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04E6B4A0-1872-4DAD-B32B-B020956347E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F2E6FF5-D0EA-4DE2-AFFF-7CD1E4261C3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9F5EB0A-D091-4F0D-80E2-978DED9AA91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0A178572-CF6F-481D-8FAA-3B083F73B72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01D76F27-AF44-4F7B-A5F2-9A33FD031EE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690688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80C7C5CF-5A13-47D0-BF02-0152C9C0E66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C9076C4-EA83-4E74-ADE3-D849AC46051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FAA6390-A896-4C64-80C9-7D52C825325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4CCBD1D-A638-47B4-8C97-4A335A6BAA8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07A135ED-B46F-469F-8066-A57991206B4F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528888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57875E4-3DA4-4A90-9F53-C4F33A4BE97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6C597504-1F4C-4EDC-A728-D327565904D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D11B7FCE-FA06-4413-8D94-23C86D44AE9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0BF89F7D-2D58-4463-844F-8312F1CE91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BF1D4360-6B62-4A82-9D6D-4ED4EB9EE77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367088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8E98FD05-60DD-4F03-8A4F-F5D85B83602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6BD0F9EF-682F-41E8-ADF0-35BCE436D36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4010E9A7-4721-40B0-B172-2244C2EFCF0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41571E6B-15C1-4501-A999-816DC447C6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FF429788-FAC0-4AA8-855E-1FD84F75F0EC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065713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54F21CE-D6BE-4307-A39F-BA4B41DB06C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F7CB6C1B-7023-4C77-9B08-AD83AF1CCAF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CF9CF325-38CA-4E1D-90F7-3A6D1801CFC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342B905C-15D1-42E3-A12B-FB522E89375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4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967344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4090979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6179873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967344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435607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4652" r="37396" b="69848"/>
          <a:stretch/>
        </p:blipFill>
        <p:spPr bwMode="auto">
          <a:xfrm>
            <a:off x="336205" y="1858245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37652" r="7846" b="36848"/>
          <a:stretch/>
        </p:blipFill>
        <p:spPr bwMode="auto">
          <a:xfrm>
            <a:off x="334218" y="312616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2808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3546704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416366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707" y="1836790"/>
            <a:ext cx="459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https://www.instagram.com/powerpointbase/</a:t>
            </a:r>
            <a:r>
              <a:rPr lang="en-US" dirty="0"/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0707" y="2685710"/>
            <a:ext cx="6587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https://www.pinterest.com/powerpointbase/powerpointbasecom/</a:t>
            </a:r>
            <a:r>
              <a:rPr lang="en-US" dirty="0"/>
              <a:t> </a:t>
            </a:r>
          </a:p>
        </p:txBody>
      </p:sp>
      <p:pic>
        <p:nvPicPr>
          <p:cNvPr id="31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69877" r="7846" b="4623"/>
          <a:stretch/>
        </p:blipFill>
        <p:spPr bwMode="auto">
          <a:xfrm>
            <a:off x="336205" y="270352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59396" y="3101221"/>
            <a:ext cx="535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6"/>
              </a:rPr>
              <a:t>https://www.linkedin.com/company/powerpointbase/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2551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3525249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8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027906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4422876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9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Широкоэкранный</PresentationFormat>
  <Paragraphs>38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Тема Office</vt:lpstr>
      <vt:lpstr>NAME OF PRESENTATION</vt:lpstr>
      <vt:lpstr>Slide title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1</cp:revision>
  <dcterms:created xsi:type="dcterms:W3CDTF">2020-10-04T10:29:41Z</dcterms:created>
  <dcterms:modified xsi:type="dcterms:W3CDTF">2020-10-04T10:32:07Z</dcterms:modified>
</cp:coreProperties>
</file>