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74053A-EFFE-4785-ACA2-91A2F721EF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2EDBF-5FE1-4128-AC19-85FE35F09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387EBE-3C77-4F27-A5EB-0807FB2C7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BF49CF-71E2-44D9-97A2-435766F9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FF2872-47BA-492F-977D-1D126364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713322-5C09-4ADB-9DF4-9038698B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63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5D0B7-B196-49A5-9C3E-9A8FCCDF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51D564-975B-48AF-BA36-943BD83C2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197249-3CCB-4827-BD69-D4C309A5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E61D7B-5910-4CA3-9DBB-BE30AE73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9CAAE-CBF5-4C97-9CCD-13A738C2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98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EA2297-DB7D-4E6E-A910-934B949D3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A25A14-A041-42BD-821B-D7F26182A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C4EFD-1E05-41F3-B029-6E16CC1C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7B961A-12D9-4876-A3BF-5A1A089E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6A5A0F-3EB0-4019-B789-69E0CC7A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69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BE4B0-63B1-4E5F-B172-45473DA4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570F1-8D4E-4E33-8B5E-C86303602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4431E-A399-4352-83D4-CC48D38E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06F9E2-9F1F-40F2-B9C0-CFB99CC9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731B21-3648-49EE-8740-2811EF32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40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95D19-5243-4BAF-902C-B388C97A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4ADDD5-A366-4F81-A270-6B2EFFF4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45E4A-A09D-440F-9567-0D5B1EA7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1BAF44-7B8D-4788-A633-7635E6C6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0DE184-C936-48E5-9077-6FE1E129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6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69864-4D7C-4AAE-98CA-57509FAD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F9A554-9C47-4D73-8E93-3EF43DA4E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04FD83-5520-4EAD-99CF-642214B5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356C4E-25E9-4AED-920F-F21787E3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6D66A3-D741-4A0B-B51B-5DAAC988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EFD6AA-30B5-489C-B5FD-3FE847CC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EF953-CED1-43A8-9AA9-A0A586EF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4E8C0F-5A5C-4958-B4CE-6C59A5BE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04000E-7683-4D83-ADBC-26C5D1F19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9F5D3C-C5C3-4597-B260-5A810F9E3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D71D3C-BDEB-45B6-8854-3C5FE406D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EA93AB-0DE2-483E-9AEF-87B74BA1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68F831-3ADA-410E-88BD-89D220D9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710E89-F3C1-42D2-8C59-242F5DAA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59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2AF9C-64A8-47FF-81BB-F86C0C4A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584B26-A413-4BFB-A11A-DC574FC9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484368-0430-4CD7-A665-16EB49C7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66529D-D70A-4337-93D0-FBC46611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64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8D6B3C-BFDC-464D-A724-F94418DE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853FCA-8D7C-464C-B7DD-386E1699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D8F216-9FF0-4D81-884B-DED254EE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6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7A045-B552-4B6A-AC57-0C139063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F132E9-D78D-415A-AE3A-080DADF6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499E43-C469-4BC1-A0F9-499B5DEB3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2432AE-CCF5-4E81-8F1D-94A68AA9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C42B8A-A53C-43A9-AA04-BCEE7844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3B06DF-017C-4EAB-AE02-CFDF50A3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27B44-F7EB-45F3-BECA-20ADAD5E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B95B9A-316A-42BA-BDF3-1FDBC9659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D49016-88E8-49F0-AC09-6A9E8BE37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650627-3E37-4799-9C1C-013A2BB3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6D41F7-7B7E-489B-9D52-93688499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9FCBFB-B15C-4F6B-A89C-3A4D2308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26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7802DD-41BA-47E3-B16B-E1690811FD2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C17EE-9CF3-4933-B499-984563DC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5B9B5C-DB19-4EF6-8B19-147538F78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03AC98-C8FF-4F1B-9B81-8F87E664C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0AB4-5A34-45DA-881E-8871F0569530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CE245-723F-49F2-A6AB-4651FFC53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684C39-6FB0-4F0B-88D8-4BC767650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07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powerpointbase@gmail.com" TargetMode="External"/><Relationship Id="rId13" Type="http://schemas.openxmlformats.org/officeDocument/2006/relationships/hyperlink" Target="https://vk.com/club79040830" TargetMode="External"/><Relationship Id="rId3" Type="http://schemas.openxmlformats.org/officeDocument/2006/relationships/hyperlink" Target="http://powerpointbase.com/" TargetMode="External"/><Relationship Id="rId7" Type="http://schemas.openxmlformats.org/officeDocument/2006/relationships/hyperlink" Target="http://powerpointbase.com/certificates/" TargetMode="External"/><Relationship Id="rId12" Type="http://schemas.openxmlformats.org/officeDocument/2006/relationships/hyperlink" Target="https://www.facebook.com/powerpointfree/" TargetMode="External"/><Relationship Id="rId17" Type="http://schemas.openxmlformats.org/officeDocument/2006/relationships/hyperlink" Target="https://t.me/powerpointhub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diagram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powerpointbase.com/wordtemplates/" TargetMode="External"/><Relationship Id="rId15" Type="http://schemas.openxmlformats.org/officeDocument/2006/relationships/hyperlink" Target="http://powerpointbase.com/offer.html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powerpointbase.com/premium/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www.youtube.com/channel/UC3Kc-8AJVMloXo2YQbmAOq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606EB-6700-4D4E-8C11-E7C78C8F9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348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NAME OF </a:t>
            </a:r>
            <a:b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PRESENTATION</a:t>
            </a:r>
            <a:endParaRPr lang="ru-RU" dirty="0">
              <a:solidFill>
                <a:schemeClr val="bg1"/>
              </a:solidFill>
              <a:latin typeface="+mn-lt"/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5DBBD4-7C3D-40FB-A742-4C5529D70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316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Subtitle here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D3DC9-BC3B-45B7-86BB-16D12384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Slide title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00071422-A488-4151-8B00-452726F583F1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371542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41DE47D4-A7B0-4387-9215-99E1985B04F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CA57F3BA-5ED3-439C-8B6C-E9BE78AF31D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13348543-51B3-495C-8B11-867B7AC812D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798735FA-564B-4DC7-9C6A-C212CBC93DD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D224638C-B917-48F7-A1DB-7CB52EFF9403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856942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A4760AA-6FE7-49DA-8AE1-3B0C912D06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06BCE0FF-CB1E-4B7E-AC8B-39466414D08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E85E25E0-0339-4C68-ADB6-BDA5A047032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3F4B6C6C-5779-4A37-82E7-C368CE5DAEC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8E68B3F2-E305-4693-99CD-47571A74DB35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695142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32B21958-229F-40A6-B82B-417A3CA57D5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205F1BF9-3336-4FCB-B6AB-AA39A4A529E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F40066BD-D016-4886-B026-ACAEA676551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367CD950-DACB-415B-A452-55FABE7E4FB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E26EA290-7DC2-48D3-8FAB-ECCE8E73E314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533342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7A1BA616-453A-4BC3-AC0C-52401FF7376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6326F78F-57E6-433C-B7AB-2BD58C281B5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D4A0BF1A-19E3-40BA-89DD-0FEF0B6F970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8B68EA2C-8EB7-441A-868B-C2CB1B87181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3B9B32CB-138F-48A5-9DE9-4CF817EDC2C0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231967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4F8D4743-7F1E-4ACE-9B94-3F6904EC9DD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5C9025C7-AD9A-4A6E-9589-5E77A9DADA9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4ED28A45-F7CE-46EB-BE52-0258B2518CC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46007ADE-84A4-4835-B120-A4A91255127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68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0" y="165347"/>
            <a:ext cx="2487930" cy="746379"/>
          </a:xfrm>
        </p:spPr>
      </p:pic>
      <p:sp>
        <p:nvSpPr>
          <p:cNvPr id="5" name="Прямоугольник 6"/>
          <p:cNvSpPr/>
          <p:nvPr/>
        </p:nvSpPr>
        <p:spPr>
          <a:xfrm>
            <a:off x="7847376" y="1179779"/>
            <a:ext cx="41345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http://powerpointbase.com</a:t>
            </a:r>
            <a:r>
              <a:rPr lang="ru-RU" sz="1600" dirty="0"/>
              <a:t> </a:t>
            </a:r>
            <a:r>
              <a:rPr lang="en-US" sz="1600" dirty="0"/>
              <a:t> – </a:t>
            </a:r>
            <a:r>
              <a:rPr lang="ru-RU" sz="1600" dirty="0"/>
              <a:t>это самый крупный портал бесплатных шаблонов презентаций </a:t>
            </a:r>
            <a:r>
              <a:rPr lang="en-US" sz="1600" dirty="0"/>
              <a:t>PowerPoint.</a:t>
            </a:r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http://powerpointbase.com/premium/</a:t>
            </a:r>
            <a:r>
              <a:rPr lang="en-US" sz="1600" dirty="0"/>
              <a:t> - Premium </a:t>
            </a:r>
            <a:r>
              <a:rPr lang="ru-RU" sz="1600" dirty="0"/>
              <a:t>шаблоны презентаций </a:t>
            </a:r>
            <a:r>
              <a:rPr lang="en-US" sz="1600" dirty="0"/>
              <a:t>PowerPoint</a:t>
            </a:r>
          </a:p>
          <a:p>
            <a:endParaRPr lang="en-US" sz="1600" dirty="0"/>
          </a:p>
          <a:p>
            <a:r>
              <a:rPr lang="en-US" sz="1600" dirty="0">
                <a:hlinkClick r:id="rId5"/>
              </a:rPr>
              <a:t>http://powerpointbase.com/wordtemplates/</a:t>
            </a:r>
            <a:r>
              <a:rPr lang="en-US" sz="1600" dirty="0"/>
              <a:t> - </a:t>
            </a:r>
            <a:r>
              <a:rPr lang="ru-RU" sz="1600" dirty="0"/>
              <a:t>шаблоны </a:t>
            </a:r>
            <a:r>
              <a:rPr lang="en-US" sz="1600" dirty="0"/>
              <a:t>Word </a:t>
            </a:r>
            <a:r>
              <a:rPr lang="ru-RU" sz="1600" dirty="0"/>
              <a:t>для создания эффектных раздаточных материалов</a:t>
            </a:r>
          </a:p>
          <a:p>
            <a:endParaRPr lang="ru-RU" sz="1600" dirty="0"/>
          </a:p>
          <a:p>
            <a:r>
              <a:rPr lang="en-US" sz="1600" dirty="0">
                <a:hlinkClick r:id="rId6"/>
              </a:rPr>
              <a:t>http://powerpointbase.com/diagrams/</a:t>
            </a:r>
            <a:r>
              <a:rPr lang="ru-RU" sz="1600" dirty="0"/>
              <a:t> - шаблоны диаграмм и графиков для большей визуализации в презентациях</a:t>
            </a:r>
          </a:p>
          <a:p>
            <a:endParaRPr lang="ru-RU" sz="1600" dirty="0"/>
          </a:p>
          <a:p>
            <a:r>
              <a:rPr lang="en-US" sz="1600" dirty="0">
                <a:hlinkClick r:id="rId7"/>
              </a:rPr>
              <a:t>http://powerpointbase.com/certificates/</a:t>
            </a:r>
            <a:r>
              <a:rPr lang="ru-RU" sz="1600" dirty="0"/>
              <a:t> - шаблоны сертификатов, дипломов, грамот</a:t>
            </a:r>
          </a:p>
          <a:p>
            <a:endParaRPr lang="ru-RU" sz="1600" dirty="0"/>
          </a:p>
          <a:p>
            <a:r>
              <a:rPr lang="ru-RU" sz="1600" dirty="0"/>
              <a:t>А также видео-уроки, статьи и многое другое…  </a:t>
            </a:r>
          </a:p>
        </p:txBody>
      </p:sp>
      <p:sp>
        <p:nvSpPr>
          <p:cNvPr id="6" name="Прямоугольник 7"/>
          <p:cNvSpPr/>
          <p:nvPr/>
        </p:nvSpPr>
        <p:spPr>
          <a:xfrm>
            <a:off x="242206" y="3638401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УСЛУГИ: </a:t>
            </a:r>
          </a:p>
        </p:txBody>
      </p:sp>
      <p:sp>
        <p:nvSpPr>
          <p:cNvPr id="13" name="Прямоугольник 14"/>
          <p:cNvSpPr/>
          <p:nvPr/>
        </p:nvSpPr>
        <p:spPr>
          <a:xfrm>
            <a:off x="242206" y="5727295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КОНТАКТЫ: </a:t>
            </a:r>
            <a:r>
              <a:rPr lang="en-US" dirty="0">
                <a:hlinkClick r:id="rId8"/>
              </a:rPr>
              <a:t>powerpointbase@gmail.com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7"/>
          <p:cNvSpPr/>
          <p:nvPr/>
        </p:nvSpPr>
        <p:spPr>
          <a:xfrm>
            <a:off x="242206" y="1179779"/>
            <a:ext cx="441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СТРАНИЦЫ В СОЦИАЛЬНЫХ СЕТЯХ: </a:t>
            </a:r>
          </a:p>
        </p:txBody>
      </p:sp>
      <p:pic>
        <p:nvPicPr>
          <p:cNvPr id="1026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t="4652" r="66796" b="69848"/>
          <a:stretch/>
        </p:blipFill>
        <p:spPr bwMode="auto">
          <a:xfrm>
            <a:off x="336205" y="1648042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5" y="2077683"/>
            <a:ext cx="325544" cy="326423"/>
          </a:xfrm>
          <a:prstGeom prst="rect">
            <a:avLst/>
          </a:prstGeom>
        </p:spPr>
      </p:pic>
      <p:pic>
        <p:nvPicPr>
          <p:cNvPr id="27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4652" r="7846" b="69848"/>
          <a:stretch/>
        </p:blipFill>
        <p:spPr bwMode="auto">
          <a:xfrm>
            <a:off x="334217" y="2945620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60707" y="1628801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2"/>
              </a:rPr>
              <a:t>https://www.facebook.com/powerpointfree/</a:t>
            </a:r>
            <a:r>
              <a:rPr lang="en-US" dirty="0"/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9396" y="2051908"/>
            <a:ext cx="30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3"/>
              </a:rPr>
              <a:t>https://vk.com/club79040830</a:t>
            </a:r>
            <a:r>
              <a:rPr lang="en-US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9396" y="2924165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https://www.youtube.com/channel/UC3Kc-8AJVMloXo2YQbmAOqA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572375" y="1240341"/>
            <a:ext cx="0" cy="4849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2206" y="3970298"/>
            <a:ext cx="55656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(оформление) презентации «под ключ»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авторского шаблона презентации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Оформление раздаточных материалов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фирменного стиля</a:t>
            </a:r>
          </a:p>
          <a:p>
            <a:r>
              <a:rPr lang="ru-RU" dirty="0"/>
              <a:t>Детальнее: </a:t>
            </a:r>
            <a:r>
              <a:rPr lang="en-US" dirty="0">
                <a:hlinkClick r:id="rId15"/>
              </a:rPr>
              <a:t>http://powerpointbase.com/offer.html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32" name="Picture 22">
            <a:extLst>
              <a:ext uri="{FF2B5EF4-FFF2-40B4-BE49-F238E27FC236}">
                <a16:creationId xmlns:a16="http://schemas.microsoft.com/office/drawing/2014/main" id="{C702CA38-3FE8-4424-9559-6E2445696D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217" y="2525510"/>
            <a:ext cx="325544" cy="325544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id="{2A1A9CE7-E210-4085-B797-E46729EB1331}"/>
              </a:ext>
            </a:extLst>
          </p:cNvPr>
          <p:cNvSpPr/>
          <p:nvPr/>
        </p:nvSpPr>
        <p:spPr>
          <a:xfrm>
            <a:off x="657408" y="2499296"/>
            <a:ext cx="294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7"/>
              </a:rPr>
              <a:t>https://t.me/powerpointhub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74130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Широкоэкранный</PresentationFormat>
  <Paragraphs>36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Wingdings</vt:lpstr>
      <vt:lpstr>Тема Office</vt:lpstr>
      <vt:lpstr>NAME OF  PRESENTATION</vt:lpstr>
      <vt:lpstr>Slide title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user</cp:lastModifiedBy>
  <cp:revision>1</cp:revision>
  <dcterms:created xsi:type="dcterms:W3CDTF">2021-04-14T06:15:01Z</dcterms:created>
  <dcterms:modified xsi:type="dcterms:W3CDTF">2021-04-14T06:15:14Z</dcterms:modified>
</cp:coreProperties>
</file>